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1"/>
  </p:notesMasterIdLst>
  <p:handoutMasterIdLst>
    <p:handoutMasterId r:id="rId22"/>
  </p:handoutMasterIdLst>
  <p:sldIdLst>
    <p:sldId id="306" r:id="rId5"/>
    <p:sldId id="307" r:id="rId6"/>
    <p:sldId id="309" r:id="rId7"/>
    <p:sldId id="316" r:id="rId8"/>
    <p:sldId id="324" r:id="rId9"/>
    <p:sldId id="315" r:id="rId10"/>
    <p:sldId id="314" r:id="rId11"/>
    <p:sldId id="313" r:id="rId12"/>
    <p:sldId id="320" r:id="rId13"/>
    <p:sldId id="319" r:id="rId14"/>
    <p:sldId id="318" r:id="rId15"/>
    <p:sldId id="317" r:id="rId16"/>
    <p:sldId id="321" r:id="rId17"/>
    <p:sldId id="323" r:id="rId18"/>
    <p:sldId id="322" r:id="rId19"/>
    <p:sldId id="312" r:id="rId20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335AC-29C8-4A24-881D-AF738CCA8257}" v="139" dt="2023-06-29T11:35:49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84967" autoAdjust="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Maguire" userId="bad6ee42-ea4a-4cdb-acfa-8f89666e1ada" providerId="ADAL" clId="{26C335AC-29C8-4A24-881D-AF738CCA8257}"/>
    <pc:docChg chg="undo custSel addSld modSld modMainMaster">
      <pc:chgData name="Joanne Maguire" userId="bad6ee42-ea4a-4cdb-acfa-8f89666e1ada" providerId="ADAL" clId="{26C335AC-29C8-4A24-881D-AF738CCA8257}" dt="2023-06-29T11:37:47.517" v="1332" actId="20577"/>
      <pc:docMkLst>
        <pc:docMk/>
      </pc:docMkLst>
      <pc:sldChg chg="addSp delSp modSp mod setBg">
        <pc:chgData name="Joanne Maguire" userId="bad6ee42-ea4a-4cdb-acfa-8f89666e1ada" providerId="ADAL" clId="{26C335AC-29C8-4A24-881D-AF738CCA8257}" dt="2023-06-29T11:35:49.851" v="1326"/>
        <pc:sldMkLst>
          <pc:docMk/>
          <pc:sldMk cId="114769864" sldId="306"/>
        </pc:sldMkLst>
        <pc:spChg chg="mod">
          <ac:chgData name="Joanne Maguire" userId="bad6ee42-ea4a-4cdb-acfa-8f89666e1ada" providerId="ADAL" clId="{26C335AC-29C8-4A24-881D-AF738CCA8257}" dt="2023-06-29T11:35:49.851" v="1326"/>
          <ac:spMkLst>
            <pc:docMk/>
            <pc:sldMk cId="114769864" sldId="306"/>
            <ac:spMk id="2" creationId="{C3A9968B-2619-4F71-AB00-4C493E120805}"/>
          </ac:spMkLst>
        </pc:spChg>
        <pc:spChg chg="mod">
          <ac:chgData name="Joanne Maguire" userId="bad6ee42-ea4a-4cdb-acfa-8f89666e1ada" providerId="ADAL" clId="{26C335AC-29C8-4A24-881D-AF738CCA8257}" dt="2023-06-29T11:35:49.851" v="1326"/>
          <ac:spMkLst>
            <pc:docMk/>
            <pc:sldMk cId="114769864" sldId="306"/>
            <ac:spMk id="3" creationId="{A5F14073-9F68-4B7E-A576-26899D58C7A9}"/>
          </ac:spMkLst>
        </pc:spChg>
        <pc:spChg chg="add del">
          <ac:chgData name="Joanne Maguire" userId="bad6ee42-ea4a-4cdb-acfa-8f89666e1ada" providerId="ADAL" clId="{26C335AC-29C8-4A24-881D-AF738CCA8257}" dt="2023-06-29T11:34:49.324" v="1311" actId="26606"/>
          <ac:spMkLst>
            <pc:docMk/>
            <pc:sldMk cId="114769864" sldId="306"/>
            <ac:spMk id="10" creationId="{F43EFC75-D61F-4CEA-9817-11CC86030557}"/>
          </ac:spMkLst>
        </pc:spChg>
        <pc:spChg chg="add del">
          <ac:chgData name="Joanne Maguire" userId="bad6ee42-ea4a-4cdb-acfa-8f89666e1ada" providerId="ADAL" clId="{26C335AC-29C8-4A24-881D-AF738CCA8257}" dt="2023-06-29T11:34:49.324" v="1311" actId="26606"/>
          <ac:spMkLst>
            <pc:docMk/>
            <pc:sldMk cId="114769864" sldId="306"/>
            <ac:spMk id="12" creationId="{3C02F3DD-3E32-4AF8-BFA1-D131A6B4B72D}"/>
          </ac:spMkLst>
        </pc:spChg>
        <pc:picChg chg="add mod">
          <ac:chgData name="Joanne Maguire" userId="bad6ee42-ea4a-4cdb-acfa-8f89666e1ada" providerId="ADAL" clId="{26C335AC-29C8-4A24-881D-AF738CCA8257}" dt="2023-06-29T11:35:47.806" v="1325" actId="26606"/>
          <ac:picMkLst>
            <pc:docMk/>
            <pc:sldMk cId="114769864" sldId="306"/>
            <ac:picMk id="5" creationId="{24E548E1-81E4-AE7A-7A41-0669C45E25AE}"/>
          </ac:picMkLst>
        </pc:picChg>
      </pc:sldChg>
      <pc:sldChg chg="modSp mod">
        <pc:chgData name="Joanne Maguire" userId="bad6ee42-ea4a-4cdb-acfa-8f89666e1ada" providerId="ADAL" clId="{26C335AC-29C8-4A24-881D-AF738CCA8257}" dt="2023-06-29T11:35:49.851" v="1326"/>
        <pc:sldMkLst>
          <pc:docMk/>
          <pc:sldMk cId="1613598062" sldId="307"/>
        </pc:sldMkLst>
        <pc:spChg chg="mod">
          <ac:chgData name="Joanne Maguire" userId="bad6ee42-ea4a-4cdb-acfa-8f89666e1ada" providerId="ADAL" clId="{26C335AC-29C8-4A24-881D-AF738CCA8257}" dt="2023-06-29T11:35:49.851" v="1326"/>
          <ac:spMkLst>
            <pc:docMk/>
            <pc:sldMk cId="1613598062" sldId="307"/>
            <ac:spMk id="7" creationId="{05C25F72-F9A7-42F9-9720-0801ED77D4D1}"/>
          </ac:spMkLst>
        </pc:spChg>
        <pc:spChg chg="mod">
          <ac:chgData name="Joanne Maguire" userId="bad6ee42-ea4a-4cdb-acfa-8f89666e1ada" providerId="ADAL" clId="{26C335AC-29C8-4A24-881D-AF738CCA8257}" dt="2023-06-29T11:35:49.851" v="1326"/>
          <ac:spMkLst>
            <pc:docMk/>
            <pc:sldMk cId="1613598062" sldId="307"/>
            <ac:spMk id="9" creationId="{6DCF8D89-56D9-4E2B-9838-07DFB6E9D2BB}"/>
          </ac:spMkLst>
        </pc:spChg>
      </pc:sldChg>
      <pc:sldChg chg="modSp mod">
        <pc:chgData name="Joanne Maguire" userId="bad6ee42-ea4a-4cdb-acfa-8f89666e1ada" providerId="ADAL" clId="{26C335AC-29C8-4A24-881D-AF738CCA8257}" dt="2023-06-29T11:36:44.115" v="1330" actId="14100"/>
        <pc:sldMkLst>
          <pc:docMk/>
          <pc:sldMk cId="2227882511" sldId="309"/>
        </pc:sldMkLst>
        <pc:graphicFrameChg chg="mod">
          <ac:chgData name="Joanne Maguire" userId="bad6ee42-ea4a-4cdb-acfa-8f89666e1ada" providerId="ADAL" clId="{26C335AC-29C8-4A24-881D-AF738CCA8257}" dt="2023-06-29T11:36:44.115" v="1330" actId="14100"/>
          <ac:graphicFrameMkLst>
            <pc:docMk/>
            <pc:sldMk cId="2227882511" sldId="309"/>
            <ac:graphicFrameMk id="10" creationId="{15DB9E49-FE62-CBA3-79F3-7DE7CA91E2AD}"/>
          </ac:graphicFrameMkLst>
        </pc:graphicFrameChg>
      </pc:sldChg>
      <pc:sldChg chg="addSp delSp modSp mod">
        <pc:chgData name="Joanne Maguire" userId="bad6ee42-ea4a-4cdb-acfa-8f89666e1ada" providerId="ADAL" clId="{26C335AC-29C8-4A24-881D-AF738CCA8257}" dt="2023-06-29T11:35:49.851" v="1326"/>
        <pc:sldMkLst>
          <pc:docMk/>
          <pc:sldMk cId="927313156" sldId="312"/>
        </pc:sldMkLst>
        <pc:spChg chg="add del mod">
          <ac:chgData name="Joanne Maguire" userId="bad6ee42-ea4a-4cdb-acfa-8f89666e1ada" providerId="ADAL" clId="{26C335AC-29C8-4A24-881D-AF738CCA8257}" dt="2023-06-29T11:16:00.033" v="985" actId="21"/>
          <ac:spMkLst>
            <pc:docMk/>
            <pc:sldMk cId="927313156" sldId="312"/>
            <ac:spMk id="3" creationId="{296C44ED-224A-8FE6-0CED-C642330A1209}"/>
          </ac:spMkLst>
        </pc:spChg>
        <pc:spChg chg="del mod">
          <ac:chgData name="Joanne Maguire" userId="bad6ee42-ea4a-4cdb-acfa-8f89666e1ada" providerId="ADAL" clId="{26C335AC-29C8-4A24-881D-AF738CCA8257}" dt="2023-06-29T11:18:35.341" v="1073" actId="21"/>
          <ac:spMkLst>
            <pc:docMk/>
            <pc:sldMk cId="927313156" sldId="312"/>
            <ac:spMk id="6" creationId="{FF777B66-94CB-491C-AC6B-BDAC98E21D57}"/>
          </ac:spMkLst>
        </pc:spChg>
        <pc:spChg chg="del">
          <ac:chgData name="Joanne Maguire" userId="bad6ee42-ea4a-4cdb-acfa-8f89666e1ada" providerId="ADAL" clId="{26C335AC-29C8-4A24-881D-AF738CCA8257}" dt="2023-06-29T11:15:04.783" v="973" actId="21"/>
          <ac:spMkLst>
            <pc:docMk/>
            <pc:sldMk cId="927313156" sldId="312"/>
            <ac:spMk id="7" creationId="{42AF1107-8D35-4E35-93C7-D3640946F742}"/>
          </ac:spMkLst>
        </pc:spChg>
        <pc:spChg chg="mod">
          <ac:chgData name="Joanne Maguire" userId="bad6ee42-ea4a-4cdb-acfa-8f89666e1ada" providerId="ADAL" clId="{26C335AC-29C8-4A24-881D-AF738CCA8257}" dt="2023-06-29T11:35:49.851" v="1326"/>
          <ac:spMkLst>
            <pc:docMk/>
            <pc:sldMk cId="927313156" sldId="312"/>
            <ac:spMk id="22" creationId="{692474E6-3035-46B8-9C05-9B4204E8ED39}"/>
          </ac:spMkLst>
        </pc:spChg>
        <pc:spChg chg="mod">
          <ac:chgData name="Joanne Maguire" userId="bad6ee42-ea4a-4cdb-acfa-8f89666e1ada" providerId="ADAL" clId="{26C335AC-29C8-4A24-881D-AF738CCA8257}" dt="2023-06-29T11:35:49.851" v="1326"/>
          <ac:spMkLst>
            <pc:docMk/>
            <pc:sldMk cId="927313156" sldId="312"/>
            <ac:spMk id="23" creationId="{DE8D546E-0F46-4CC0-B2B1-8B2430D00C0C}"/>
          </ac:spMkLst>
        </pc:spChg>
        <pc:spChg chg="mod">
          <ac:chgData name="Joanne Maguire" userId="bad6ee42-ea4a-4cdb-acfa-8f89666e1ada" providerId="ADAL" clId="{26C335AC-29C8-4A24-881D-AF738CCA8257}" dt="2023-06-29T11:35:49.851" v="1326"/>
          <ac:spMkLst>
            <pc:docMk/>
            <pc:sldMk cId="927313156" sldId="312"/>
            <ac:spMk id="24" creationId="{5D838446-B95D-4AB7-B8CA-D5804BB79A11}"/>
          </ac:spMkLst>
        </pc:spChg>
        <pc:picChg chg="add mod">
          <ac:chgData name="Joanne Maguire" userId="bad6ee42-ea4a-4cdb-acfa-8f89666e1ada" providerId="ADAL" clId="{26C335AC-29C8-4A24-881D-AF738CCA8257}" dt="2023-06-29T11:18:40.745" v="1075" actId="1076"/>
          <ac:picMkLst>
            <pc:docMk/>
            <pc:sldMk cId="927313156" sldId="312"/>
            <ac:picMk id="5" creationId="{3E0CFF88-7403-FDF2-F11B-BC3938D29568}"/>
          </ac:picMkLst>
        </pc:picChg>
        <pc:picChg chg="mod">
          <ac:chgData name="Joanne Maguire" userId="bad6ee42-ea4a-4cdb-acfa-8f89666e1ada" providerId="ADAL" clId="{26C335AC-29C8-4A24-881D-AF738CCA8257}" dt="2023-06-29T11:35:49.851" v="1326"/>
          <ac:picMkLst>
            <pc:docMk/>
            <pc:sldMk cId="927313156" sldId="312"/>
            <ac:picMk id="9" creationId="{C82DA925-978C-48A9-98AD-0653B7A3D2D9}"/>
          </ac:picMkLst>
        </pc:picChg>
        <pc:picChg chg="mod">
          <ac:chgData name="Joanne Maguire" userId="bad6ee42-ea4a-4cdb-acfa-8f89666e1ada" providerId="ADAL" clId="{26C335AC-29C8-4A24-881D-AF738CCA8257}" dt="2023-06-29T11:35:49.851" v="1326"/>
          <ac:picMkLst>
            <pc:docMk/>
            <pc:sldMk cId="927313156" sldId="312"/>
            <ac:picMk id="11" creationId="{E63B7C3F-04A4-43F6-881D-FA11061CBAFA}"/>
          </ac:picMkLst>
        </pc:picChg>
        <pc:picChg chg="mod">
          <ac:chgData name="Joanne Maguire" userId="bad6ee42-ea4a-4cdb-acfa-8f89666e1ada" providerId="ADAL" clId="{26C335AC-29C8-4A24-881D-AF738CCA8257}" dt="2023-06-29T11:35:49.851" v="1326"/>
          <ac:picMkLst>
            <pc:docMk/>
            <pc:sldMk cId="927313156" sldId="312"/>
            <ac:picMk id="13" creationId="{E02C4914-F076-4415-9C5D-A9BDB6CC6110}"/>
          </ac:picMkLst>
        </pc:picChg>
        <pc:picChg chg="mod">
          <ac:chgData name="Joanne Maguire" userId="bad6ee42-ea4a-4cdb-acfa-8f89666e1ada" providerId="ADAL" clId="{26C335AC-29C8-4A24-881D-AF738CCA8257}" dt="2023-06-29T11:35:49.851" v="1326"/>
          <ac:picMkLst>
            <pc:docMk/>
            <pc:sldMk cId="927313156" sldId="312"/>
            <ac:picMk id="15" creationId="{3D15FDC1-74B5-4FD8-BD17-0E2502C411A6}"/>
          </ac:picMkLst>
        </pc:picChg>
      </pc:sldChg>
      <pc:sldChg chg="addSp delSp modSp mod">
        <pc:chgData name="Joanne Maguire" userId="bad6ee42-ea4a-4cdb-acfa-8f89666e1ada" providerId="ADAL" clId="{26C335AC-29C8-4A24-881D-AF738CCA8257}" dt="2023-06-29T11:30:38.086" v="1274" actId="14100"/>
        <pc:sldMkLst>
          <pc:docMk/>
          <pc:sldMk cId="3376578745" sldId="313"/>
        </pc:sldMkLst>
        <pc:spChg chg="del mod">
          <ac:chgData name="Joanne Maguire" userId="bad6ee42-ea4a-4cdb-acfa-8f89666e1ada" providerId="ADAL" clId="{26C335AC-29C8-4A24-881D-AF738CCA8257}" dt="2023-06-29T10:15:57.993" v="270" actId="21"/>
          <ac:spMkLst>
            <pc:docMk/>
            <pc:sldMk cId="3376578745" sldId="313"/>
            <ac:spMk id="2" creationId="{C5F2FB0B-15EC-453B-BC9B-69AD35DDCEA3}"/>
          </ac:spMkLst>
        </pc:spChg>
        <pc:spChg chg="del mod">
          <ac:chgData name="Joanne Maguire" userId="bad6ee42-ea4a-4cdb-acfa-8f89666e1ada" providerId="ADAL" clId="{26C335AC-29C8-4A24-881D-AF738CCA8257}" dt="2023-06-29T10:16:04.706" v="272" actId="21"/>
          <ac:spMkLst>
            <pc:docMk/>
            <pc:sldMk cId="3376578745" sldId="313"/>
            <ac:spMk id="3" creationId="{05408798-0DB3-46BF-880E-7BB904D700F6}"/>
          </ac:spMkLst>
        </pc:spChg>
        <pc:spChg chg="add mod">
          <ac:chgData name="Joanne Maguire" userId="bad6ee42-ea4a-4cdb-acfa-8f89666e1ada" providerId="ADAL" clId="{26C335AC-29C8-4A24-881D-AF738CCA8257}" dt="2023-06-29T10:20:42.765" v="297"/>
          <ac:spMkLst>
            <pc:docMk/>
            <pc:sldMk cId="3376578745" sldId="313"/>
            <ac:spMk id="7" creationId="{1A9610A0-0FA5-AE52-9BA0-905426C1B522}"/>
          </ac:spMkLst>
        </pc:spChg>
        <pc:spChg chg="add mod">
          <ac:chgData name="Joanne Maguire" userId="bad6ee42-ea4a-4cdb-acfa-8f89666e1ada" providerId="ADAL" clId="{26C335AC-29C8-4A24-881D-AF738CCA8257}" dt="2023-06-29T10:21:17.194" v="322" actId="207"/>
          <ac:spMkLst>
            <pc:docMk/>
            <pc:sldMk cId="3376578745" sldId="313"/>
            <ac:spMk id="8" creationId="{9406B0BC-7905-6963-AC78-BFE0E64BFBD1}"/>
          </ac:spMkLst>
        </pc:spChg>
        <pc:spChg chg="add mod">
          <ac:chgData name="Joanne Maguire" userId="bad6ee42-ea4a-4cdb-acfa-8f89666e1ada" providerId="ADAL" clId="{26C335AC-29C8-4A24-881D-AF738CCA8257}" dt="2023-06-29T11:21:30.545" v="1118" actId="255"/>
          <ac:spMkLst>
            <pc:docMk/>
            <pc:sldMk cId="3376578745" sldId="313"/>
            <ac:spMk id="9" creationId="{1D43018D-1859-9F43-CA3E-17371F74F134}"/>
          </ac:spMkLst>
        </pc:spChg>
        <pc:graphicFrameChg chg="add mod">
          <ac:chgData name="Joanne Maguire" userId="bad6ee42-ea4a-4cdb-acfa-8f89666e1ada" providerId="ADAL" clId="{26C335AC-29C8-4A24-881D-AF738CCA8257}" dt="2023-06-29T11:30:38.086" v="1274" actId="14100"/>
          <ac:graphicFrameMkLst>
            <pc:docMk/>
            <pc:sldMk cId="3376578745" sldId="313"/>
            <ac:graphicFrameMk id="6" creationId="{15E613E7-1663-2DB1-290B-4BCD03AF67D2}"/>
          </ac:graphicFrameMkLst>
        </pc:graphicFrameChg>
      </pc:sldChg>
      <pc:sldChg chg="addSp delSp modSp mod">
        <pc:chgData name="Joanne Maguire" userId="bad6ee42-ea4a-4cdb-acfa-8f89666e1ada" providerId="ADAL" clId="{26C335AC-29C8-4A24-881D-AF738CCA8257}" dt="2023-06-29T11:29:34.982" v="1262" actId="27918"/>
        <pc:sldMkLst>
          <pc:docMk/>
          <pc:sldMk cId="1441710315" sldId="314"/>
        </pc:sldMkLst>
        <pc:spChg chg="del">
          <ac:chgData name="Joanne Maguire" userId="bad6ee42-ea4a-4cdb-acfa-8f89666e1ada" providerId="ADAL" clId="{26C335AC-29C8-4A24-881D-AF738CCA8257}" dt="2023-06-29T10:10:51.229" v="73" actId="21"/>
          <ac:spMkLst>
            <pc:docMk/>
            <pc:sldMk cId="1441710315" sldId="314"/>
            <ac:spMk id="2" creationId="{C5F2FB0B-15EC-453B-BC9B-69AD35DDCEA3}"/>
          </ac:spMkLst>
        </pc:spChg>
        <pc:spChg chg="del mod">
          <ac:chgData name="Joanne Maguire" userId="bad6ee42-ea4a-4cdb-acfa-8f89666e1ada" providerId="ADAL" clId="{26C335AC-29C8-4A24-881D-AF738CCA8257}" dt="2023-06-29T10:11:09.941" v="76" actId="21"/>
          <ac:spMkLst>
            <pc:docMk/>
            <pc:sldMk cId="1441710315" sldId="314"/>
            <ac:spMk id="3" creationId="{05408798-0DB3-46BF-880E-7BB904D700F6}"/>
          </ac:spMkLst>
        </pc:spChg>
        <pc:spChg chg="add del mod">
          <ac:chgData name="Joanne Maguire" userId="bad6ee42-ea4a-4cdb-acfa-8f89666e1ada" providerId="ADAL" clId="{26C335AC-29C8-4A24-881D-AF738CCA8257}" dt="2023-06-29T10:10:56.768" v="74" actId="21"/>
          <ac:spMkLst>
            <pc:docMk/>
            <pc:sldMk cId="1441710315" sldId="314"/>
            <ac:spMk id="5" creationId="{59E8B11D-56DC-BA99-9087-95214ED82B48}"/>
          </ac:spMkLst>
        </pc:spChg>
        <pc:spChg chg="add mod">
          <ac:chgData name="Joanne Maguire" userId="bad6ee42-ea4a-4cdb-acfa-8f89666e1ada" providerId="ADAL" clId="{26C335AC-29C8-4A24-881D-AF738CCA8257}" dt="2023-06-29T10:14:52.633" v="263" actId="121"/>
          <ac:spMkLst>
            <pc:docMk/>
            <pc:sldMk cId="1441710315" sldId="314"/>
            <ac:spMk id="9" creationId="{06E277D8-5AAA-197F-E8DC-1D752CDE816F}"/>
          </ac:spMkLst>
        </pc:spChg>
        <pc:spChg chg="add del mod">
          <ac:chgData name="Joanne Maguire" userId="bad6ee42-ea4a-4cdb-acfa-8f89666e1ada" providerId="ADAL" clId="{26C335AC-29C8-4A24-881D-AF738CCA8257}" dt="2023-06-29T10:20:29.591" v="292" actId="21"/>
          <ac:spMkLst>
            <pc:docMk/>
            <pc:sldMk cId="1441710315" sldId="314"/>
            <ac:spMk id="10" creationId="{2D0C34A8-04FE-B789-2573-F7DEC0A7B8C0}"/>
          </ac:spMkLst>
        </pc:spChg>
        <pc:spChg chg="add mod">
          <ac:chgData name="Joanne Maguire" userId="bad6ee42-ea4a-4cdb-acfa-8f89666e1ada" providerId="ADAL" clId="{26C335AC-29C8-4A24-881D-AF738CCA8257}" dt="2023-06-29T10:20:31.327" v="293"/>
          <ac:spMkLst>
            <pc:docMk/>
            <pc:sldMk cId="1441710315" sldId="314"/>
            <ac:spMk id="11" creationId="{AE2F8660-F48C-AE84-5047-397FED26013F}"/>
          </ac:spMkLst>
        </pc:spChg>
        <pc:spChg chg="add mod">
          <ac:chgData name="Joanne Maguire" userId="bad6ee42-ea4a-4cdb-acfa-8f89666e1ada" providerId="ADAL" clId="{26C335AC-29C8-4A24-881D-AF738CCA8257}" dt="2023-06-29T11:21:37.240" v="1119" actId="255"/>
          <ac:spMkLst>
            <pc:docMk/>
            <pc:sldMk cId="1441710315" sldId="314"/>
            <ac:spMk id="12" creationId="{61F3D976-B7DC-FCA2-A1D5-1BE5042B5E4D}"/>
          </ac:spMkLst>
        </pc:spChg>
        <pc:graphicFrameChg chg="add mod">
          <ac:chgData name="Joanne Maguire" userId="bad6ee42-ea4a-4cdb-acfa-8f89666e1ada" providerId="ADAL" clId="{26C335AC-29C8-4A24-881D-AF738CCA8257}" dt="2023-06-29T10:20:19.962" v="291"/>
          <ac:graphicFrameMkLst>
            <pc:docMk/>
            <pc:sldMk cId="1441710315" sldId="314"/>
            <ac:graphicFrameMk id="8" creationId="{75B4889F-7E99-EE2F-7E47-ABA26DADE722}"/>
          </ac:graphicFrameMkLst>
        </pc:graphicFrameChg>
      </pc:sldChg>
      <pc:sldChg chg="addSp modSp mod">
        <pc:chgData name="Joanne Maguire" userId="bad6ee42-ea4a-4cdb-acfa-8f89666e1ada" providerId="ADAL" clId="{26C335AC-29C8-4A24-881D-AF738CCA8257}" dt="2023-06-29T11:29:17.207" v="1259" actId="27918"/>
        <pc:sldMkLst>
          <pc:docMk/>
          <pc:sldMk cId="3100115545" sldId="315"/>
        </pc:sldMkLst>
        <pc:spChg chg="add mod">
          <ac:chgData name="Joanne Maguire" userId="bad6ee42-ea4a-4cdb-acfa-8f89666e1ada" providerId="ADAL" clId="{26C335AC-29C8-4A24-881D-AF738CCA8257}" dt="2023-06-29T10:10:09.261" v="70" actId="121"/>
          <ac:spMkLst>
            <pc:docMk/>
            <pc:sldMk cId="3100115545" sldId="315"/>
            <ac:spMk id="5" creationId="{B8C3C8CE-B950-94AD-4D69-9A788926C584}"/>
          </ac:spMkLst>
        </pc:spChg>
        <pc:spChg chg="add mod">
          <ac:chgData name="Joanne Maguire" userId="bad6ee42-ea4a-4cdb-acfa-8f89666e1ada" providerId="ADAL" clId="{26C335AC-29C8-4A24-881D-AF738CCA8257}" dt="2023-06-29T10:10:32.227" v="72"/>
          <ac:spMkLst>
            <pc:docMk/>
            <pc:sldMk cId="3100115545" sldId="315"/>
            <ac:spMk id="6" creationId="{0702BFD8-E4F0-5D57-3233-3374115DD183}"/>
          </ac:spMkLst>
        </pc:spChg>
        <pc:spChg chg="add mod">
          <ac:chgData name="Joanne Maguire" userId="bad6ee42-ea4a-4cdb-acfa-8f89666e1ada" providerId="ADAL" clId="{26C335AC-29C8-4A24-881D-AF738CCA8257}" dt="2023-06-29T11:21:45.177" v="1120" actId="255"/>
          <ac:spMkLst>
            <pc:docMk/>
            <pc:sldMk cId="3100115545" sldId="315"/>
            <ac:spMk id="7" creationId="{D1E07618-FA4E-D4E3-1BBF-460004FC39FA}"/>
          </ac:spMkLst>
        </pc:spChg>
        <pc:graphicFrameChg chg="add mod">
          <ac:chgData name="Joanne Maguire" userId="bad6ee42-ea4a-4cdb-acfa-8f89666e1ada" providerId="ADAL" clId="{26C335AC-29C8-4A24-881D-AF738CCA8257}" dt="2023-06-29T10:09:09.330" v="14" actId="14100"/>
          <ac:graphicFrameMkLst>
            <pc:docMk/>
            <pc:sldMk cId="3100115545" sldId="315"/>
            <ac:graphicFrameMk id="4" creationId="{25BCEA8B-7377-27F5-ED0D-B57F107B04C3}"/>
          </ac:graphicFrameMkLst>
        </pc:graphicFrameChg>
      </pc:sldChg>
      <pc:sldChg chg="addSp modSp mod">
        <pc:chgData name="Joanne Maguire" userId="bad6ee42-ea4a-4cdb-acfa-8f89666e1ada" providerId="ADAL" clId="{26C335AC-29C8-4A24-881D-AF738CCA8257}" dt="2023-06-29T11:36:56.899" v="1331" actId="14100"/>
        <pc:sldMkLst>
          <pc:docMk/>
          <pc:sldMk cId="2034807937" sldId="316"/>
        </pc:sldMkLst>
        <pc:spChg chg="add mod">
          <ac:chgData name="Joanne Maguire" userId="bad6ee42-ea4a-4cdb-acfa-8f89666e1ada" providerId="ADAL" clId="{26C335AC-29C8-4A24-881D-AF738CCA8257}" dt="2023-06-29T10:10:29.019" v="71"/>
          <ac:spMkLst>
            <pc:docMk/>
            <pc:sldMk cId="2034807937" sldId="316"/>
            <ac:spMk id="2" creationId="{9D6CCB0E-47C9-825F-3E05-7FC95C3886D1}"/>
          </ac:spMkLst>
        </pc:spChg>
        <pc:spChg chg="add mod">
          <ac:chgData name="Joanne Maguire" userId="bad6ee42-ea4a-4cdb-acfa-8f89666e1ada" providerId="ADAL" clId="{26C335AC-29C8-4A24-881D-AF738CCA8257}" dt="2023-06-29T11:21:50.729" v="1121" actId="255"/>
          <ac:spMkLst>
            <pc:docMk/>
            <pc:sldMk cId="2034807937" sldId="316"/>
            <ac:spMk id="3" creationId="{9233B722-11E2-4C1D-3A83-22BC254AA066}"/>
          </ac:spMkLst>
        </pc:spChg>
        <pc:graphicFrameChg chg="mod">
          <ac:chgData name="Joanne Maguire" userId="bad6ee42-ea4a-4cdb-acfa-8f89666e1ada" providerId="ADAL" clId="{26C335AC-29C8-4A24-881D-AF738CCA8257}" dt="2023-06-29T11:36:56.899" v="1331" actId="14100"/>
          <ac:graphicFrameMkLst>
            <pc:docMk/>
            <pc:sldMk cId="2034807937" sldId="316"/>
            <ac:graphicFrameMk id="10" creationId="{1DC95BC3-45EE-E250-61D2-83179D35A6F6}"/>
          </ac:graphicFrameMkLst>
        </pc:graphicFrameChg>
      </pc:sldChg>
      <pc:sldChg chg="addSp delSp modSp add mod">
        <pc:chgData name="Joanne Maguire" userId="bad6ee42-ea4a-4cdb-acfa-8f89666e1ada" providerId="ADAL" clId="{26C335AC-29C8-4A24-881D-AF738CCA8257}" dt="2023-06-29T11:37:47.517" v="1332" actId="20577"/>
        <pc:sldMkLst>
          <pc:docMk/>
          <pc:sldMk cId="3899190724" sldId="317"/>
        </pc:sldMkLst>
        <pc:spChg chg="del mod">
          <ac:chgData name="Joanne Maguire" userId="bad6ee42-ea4a-4cdb-acfa-8f89666e1ada" providerId="ADAL" clId="{26C335AC-29C8-4A24-881D-AF738CCA8257}" dt="2023-06-29T10:51:42.273" v="461" actId="21"/>
          <ac:spMkLst>
            <pc:docMk/>
            <pc:sldMk cId="3899190724" sldId="317"/>
            <ac:spMk id="2" creationId="{C5F2FB0B-15EC-453B-BC9B-69AD35DDCEA3}"/>
          </ac:spMkLst>
        </pc:spChg>
        <pc:spChg chg="del mod">
          <ac:chgData name="Joanne Maguire" userId="bad6ee42-ea4a-4cdb-acfa-8f89666e1ada" providerId="ADAL" clId="{26C335AC-29C8-4A24-881D-AF738CCA8257}" dt="2023-06-29T10:51:47.428" v="463" actId="21"/>
          <ac:spMkLst>
            <pc:docMk/>
            <pc:sldMk cId="3899190724" sldId="317"/>
            <ac:spMk id="3" creationId="{05408798-0DB3-46BF-880E-7BB904D700F6}"/>
          </ac:spMkLst>
        </pc:spChg>
        <pc:spChg chg="add mod">
          <ac:chgData name="Joanne Maguire" userId="bad6ee42-ea4a-4cdb-acfa-8f89666e1ada" providerId="ADAL" clId="{26C335AC-29C8-4A24-881D-AF738CCA8257}" dt="2023-06-29T10:56:01.850" v="548"/>
          <ac:spMkLst>
            <pc:docMk/>
            <pc:sldMk cId="3899190724" sldId="317"/>
            <ac:spMk id="7" creationId="{557CE086-2507-7005-B428-F4592EF18B9B}"/>
          </ac:spMkLst>
        </pc:spChg>
        <pc:spChg chg="add mod">
          <ac:chgData name="Joanne Maguire" userId="bad6ee42-ea4a-4cdb-acfa-8f89666e1ada" providerId="ADAL" clId="{26C335AC-29C8-4A24-881D-AF738CCA8257}" dt="2023-06-29T11:37:47.517" v="1332" actId="20577"/>
          <ac:spMkLst>
            <pc:docMk/>
            <pc:sldMk cId="3899190724" sldId="317"/>
            <ac:spMk id="8" creationId="{848E0D84-FC57-5FD9-1E69-24EF07C42879}"/>
          </ac:spMkLst>
        </pc:spChg>
        <pc:spChg chg="add mod">
          <ac:chgData name="Joanne Maguire" userId="bad6ee42-ea4a-4cdb-acfa-8f89666e1ada" providerId="ADAL" clId="{26C335AC-29C8-4A24-881D-AF738CCA8257}" dt="2023-06-29T11:20:59.074" v="1112" actId="255"/>
          <ac:spMkLst>
            <pc:docMk/>
            <pc:sldMk cId="3899190724" sldId="317"/>
            <ac:spMk id="9" creationId="{F4314ADA-7F0E-718F-8EAF-3107F94C4883}"/>
          </ac:spMkLst>
        </pc:spChg>
        <pc:graphicFrameChg chg="add mod">
          <ac:chgData name="Joanne Maguire" userId="bad6ee42-ea4a-4cdb-acfa-8f89666e1ada" providerId="ADAL" clId="{26C335AC-29C8-4A24-881D-AF738CCA8257}" dt="2023-06-29T10:57:59.360" v="611" actId="14100"/>
          <ac:graphicFrameMkLst>
            <pc:docMk/>
            <pc:sldMk cId="3899190724" sldId="317"/>
            <ac:graphicFrameMk id="6" creationId="{B9DB67EB-EC4D-F0E6-C149-7C18FDC0CB9B}"/>
          </ac:graphicFrameMkLst>
        </pc:graphicFrameChg>
      </pc:sldChg>
      <pc:sldChg chg="addSp delSp modSp add mod">
        <pc:chgData name="Joanne Maguire" userId="bad6ee42-ea4a-4cdb-acfa-8f89666e1ada" providerId="ADAL" clId="{26C335AC-29C8-4A24-881D-AF738CCA8257}" dt="2023-06-29T11:31:32.509" v="1288" actId="14100"/>
        <pc:sldMkLst>
          <pc:docMk/>
          <pc:sldMk cId="1035360151" sldId="318"/>
        </pc:sldMkLst>
        <pc:spChg chg="del mod">
          <ac:chgData name="Joanne Maguire" userId="bad6ee42-ea4a-4cdb-acfa-8f89666e1ada" providerId="ADAL" clId="{26C335AC-29C8-4A24-881D-AF738CCA8257}" dt="2023-06-29T10:30:12.981" v="435" actId="21"/>
          <ac:spMkLst>
            <pc:docMk/>
            <pc:sldMk cId="1035360151" sldId="318"/>
            <ac:spMk id="2" creationId="{C5F2FB0B-15EC-453B-BC9B-69AD35DDCEA3}"/>
          </ac:spMkLst>
        </pc:spChg>
        <pc:spChg chg="del mod">
          <ac:chgData name="Joanne Maguire" userId="bad6ee42-ea4a-4cdb-acfa-8f89666e1ada" providerId="ADAL" clId="{26C335AC-29C8-4A24-881D-AF738CCA8257}" dt="2023-06-29T10:30:20.909" v="438" actId="21"/>
          <ac:spMkLst>
            <pc:docMk/>
            <pc:sldMk cId="1035360151" sldId="318"/>
            <ac:spMk id="3" creationId="{05408798-0DB3-46BF-880E-7BB904D700F6}"/>
          </ac:spMkLst>
        </pc:spChg>
        <pc:spChg chg="add mod">
          <ac:chgData name="Joanne Maguire" userId="bad6ee42-ea4a-4cdb-acfa-8f89666e1ada" providerId="ADAL" clId="{26C335AC-29C8-4A24-881D-AF738CCA8257}" dt="2023-06-29T10:52:13.282" v="467"/>
          <ac:spMkLst>
            <pc:docMk/>
            <pc:sldMk cId="1035360151" sldId="318"/>
            <ac:spMk id="7" creationId="{EB6C4802-AA01-0144-CC45-964668C8D3D3}"/>
          </ac:spMkLst>
        </pc:spChg>
        <pc:spChg chg="add mod">
          <ac:chgData name="Joanne Maguire" userId="bad6ee42-ea4a-4cdb-acfa-8f89666e1ada" providerId="ADAL" clId="{26C335AC-29C8-4A24-881D-AF738CCA8257}" dt="2023-06-29T10:53:12.070" v="529" actId="121"/>
          <ac:spMkLst>
            <pc:docMk/>
            <pc:sldMk cId="1035360151" sldId="318"/>
            <ac:spMk id="8" creationId="{01E8D97F-5CB2-8B00-EE2A-A18EA08FA426}"/>
          </ac:spMkLst>
        </pc:spChg>
        <pc:spChg chg="add mod">
          <ac:chgData name="Joanne Maguire" userId="bad6ee42-ea4a-4cdb-acfa-8f89666e1ada" providerId="ADAL" clId="{26C335AC-29C8-4A24-881D-AF738CCA8257}" dt="2023-06-29T11:21:05.329" v="1113" actId="255"/>
          <ac:spMkLst>
            <pc:docMk/>
            <pc:sldMk cId="1035360151" sldId="318"/>
            <ac:spMk id="9" creationId="{F3F4CF9C-A570-9AE3-99E6-7A99EE173797}"/>
          </ac:spMkLst>
        </pc:spChg>
        <pc:graphicFrameChg chg="add mod">
          <ac:chgData name="Joanne Maguire" userId="bad6ee42-ea4a-4cdb-acfa-8f89666e1ada" providerId="ADAL" clId="{26C335AC-29C8-4A24-881D-AF738CCA8257}" dt="2023-06-29T11:31:32.509" v="1288" actId="14100"/>
          <ac:graphicFrameMkLst>
            <pc:docMk/>
            <pc:sldMk cId="1035360151" sldId="318"/>
            <ac:graphicFrameMk id="6" creationId="{BA70B0C7-5E6D-95EF-157C-35C694487D1D}"/>
          </ac:graphicFrameMkLst>
        </pc:graphicFrameChg>
      </pc:sldChg>
      <pc:sldChg chg="addSp delSp modSp add mod">
        <pc:chgData name="Joanne Maguire" userId="bad6ee42-ea4a-4cdb-acfa-8f89666e1ada" providerId="ADAL" clId="{26C335AC-29C8-4A24-881D-AF738CCA8257}" dt="2023-06-29T11:31:10.533" v="1281" actId="14100"/>
        <pc:sldMkLst>
          <pc:docMk/>
          <pc:sldMk cId="3021492030" sldId="319"/>
        </pc:sldMkLst>
        <pc:spChg chg="del mod">
          <ac:chgData name="Joanne Maguire" userId="bad6ee42-ea4a-4cdb-acfa-8f89666e1ada" providerId="ADAL" clId="{26C335AC-29C8-4A24-881D-AF738CCA8257}" dt="2023-06-29T10:26:53.591" v="384" actId="21"/>
          <ac:spMkLst>
            <pc:docMk/>
            <pc:sldMk cId="3021492030" sldId="319"/>
            <ac:spMk id="2" creationId="{C5F2FB0B-15EC-453B-BC9B-69AD35DDCEA3}"/>
          </ac:spMkLst>
        </pc:spChg>
        <pc:spChg chg="del mod">
          <ac:chgData name="Joanne Maguire" userId="bad6ee42-ea4a-4cdb-acfa-8f89666e1ada" providerId="ADAL" clId="{26C335AC-29C8-4A24-881D-AF738CCA8257}" dt="2023-06-29T10:26:58.924" v="386" actId="21"/>
          <ac:spMkLst>
            <pc:docMk/>
            <pc:sldMk cId="3021492030" sldId="319"/>
            <ac:spMk id="3" creationId="{05408798-0DB3-46BF-880E-7BB904D700F6}"/>
          </ac:spMkLst>
        </pc:spChg>
        <pc:spChg chg="add mod">
          <ac:chgData name="Joanne Maguire" userId="bad6ee42-ea4a-4cdb-acfa-8f89666e1ada" providerId="ADAL" clId="{26C335AC-29C8-4A24-881D-AF738CCA8257}" dt="2023-06-29T11:31:03.557" v="1278" actId="1076"/>
          <ac:spMkLst>
            <pc:docMk/>
            <pc:sldMk cId="3021492030" sldId="319"/>
            <ac:spMk id="7" creationId="{841C6E7D-0FAF-D596-A67B-7A8AB0D8965E}"/>
          </ac:spMkLst>
        </pc:spChg>
        <pc:spChg chg="add mod">
          <ac:chgData name="Joanne Maguire" userId="bad6ee42-ea4a-4cdb-acfa-8f89666e1ada" providerId="ADAL" clId="{26C335AC-29C8-4A24-881D-AF738CCA8257}" dt="2023-06-29T10:29:44.456" v="433"/>
          <ac:spMkLst>
            <pc:docMk/>
            <pc:sldMk cId="3021492030" sldId="319"/>
            <ac:spMk id="8" creationId="{B4A2EF89-510C-D7B1-0BD4-B4BABBC70ABA}"/>
          </ac:spMkLst>
        </pc:spChg>
        <pc:spChg chg="add mod">
          <ac:chgData name="Joanne Maguire" userId="bad6ee42-ea4a-4cdb-acfa-8f89666e1ada" providerId="ADAL" clId="{26C335AC-29C8-4A24-881D-AF738CCA8257}" dt="2023-06-29T11:21:12.437" v="1114" actId="255"/>
          <ac:spMkLst>
            <pc:docMk/>
            <pc:sldMk cId="3021492030" sldId="319"/>
            <ac:spMk id="9" creationId="{FC778FB4-0AD8-066D-9778-02BBF06200AB}"/>
          </ac:spMkLst>
        </pc:spChg>
        <pc:graphicFrameChg chg="add mod">
          <ac:chgData name="Joanne Maguire" userId="bad6ee42-ea4a-4cdb-acfa-8f89666e1ada" providerId="ADAL" clId="{26C335AC-29C8-4A24-881D-AF738CCA8257}" dt="2023-06-29T11:31:10.533" v="1281" actId="14100"/>
          <ac:graphicFrameMkLst>
            <pc:docMk/>
            <pc:sldMk cId="3021492030" sldId="319"/>
            <ac:graphicFrameMk id="6" creationId="{9B2ECF87-B512-5FD7-B2AE-ED05EBC0707F}"/>
          </ac:graphicFrameMkLst>
        </pc:graphicFrameChg>
      </pc:sldChg>
      <pc:sldChg chg="addSp delSp modSp add mod">
        <pc:chgData name="Joanne Maguire" userId="bad6ee42-ea4a-4cdb-acfa-8f89666e1ada" providerId="ADAL" clId="{26C335AC-29C8-4A24-881D-AF738CCA8257}" dt="2023-06-29T11:30:26.111" v="1271" actId="14100"/>
        <pc:sldMkLst>
          <pc:docMk/>
          <pc:sldMk cId="30302178" sldId="320"/>
        </pc:sldMkLst>
        <pc:spChg chg="del mod">
          <ac:chgData name="Joanne Maguire" userId="bad6ee42-ea4a-4cdb-acfa-8f89666e1ada" providerId="ADAL" clId="{26C335AC-29C8-4A24-881D-AF738CCA8257}" dt="2023-06-29T10:23:24.737" v="338" actId="21"/>
          <ac:spMkLst>
            <pc:docMk/>
            <pc:sldMk cId="30302178" sldId="320"/>
            <ac:spMk id="2" creationId="{C5F2FB0B-15EC-453B-BC9B-69AD35DDCEA3}"/>
          </ac:spMkLst>
        </pc:spChg>
        <pc:spChg chg="del mod">
          <ac:chgData name="Joanne Maguire" userId="bad6ee42-ea4a-4cdb-acfa-8f89666e1ada" providerId="ADAL" clId="{26C335AC-29C8-4A24-881D-AF738CCA8257}" dt="2023-06-29T10:23:31.293" v="340" actId="21"/>
          <ac:spMkLst>
            <pc:docMk/>
            <pc:sldMk cId="30302178" sldId="320"/>
            <ac:spMk id="3" creationId="{05408798-0DB3-46BF-880E-7BB904D700F6}"/>
          </ac:spMkLst>
        </pc:spChg>
        <pc:spChg chg="add mod">
          <ac:chgData name="Joanne Maguire" userId="bad6ee42-ea4a-4cdb-acfa-8f89666e1ada" providerId="ADAL" clId="{26C335AC-29C8-4A24-881D-AF738CCA8257}" dt="2023-06-29T11:30:21.861" v="1269" actId="1076"/>
          <ac:spMkLst>
            <pc:docMk/>
            <pc:sldMk cId="30302178" sldId="320"/>
            <ac:spMk id="7" creationId="{994FB14A-16C7-F84E-8748-C1E0FAC99F23}"/>
          </ac:spMkLst>
        </pc:spChg>
        <pc:spChg chg="add del mod">
          <ac:chgData name="Joanne Maguire" userId="bad6ee42-ea4a-4cdb-acfa-8f89666e1ada" providerId="ADAL" clId="{26C335AC-29C8-4A24-881D-AF738CCA8257}" dt="2023-06-29T10:29:38.693" v="431" actId="21"/>
          <ac:spMkLst>
            <pc:docMk/>
            <pc:sldMk cId="30302178" sldId="320"/>
            <ac:spMk id="8" creationId="{F3E2D836-7F1E-A3EF-4DD6-140544C56FD2}"/>
          </ac:spMkLst>
        </pc:spChg>
        <pc:spChg chg="add mod">
          <ac:chgData name="Joanne Maguire" userId="bad6ee42-ea4a-4cdb-acfa-8f89666e1ada" providerId="ADAL" clId="{26C335AC-29C8-4A24-881D-AF738CCA8257}" dt="2023-06-29T10:29:41.161" v="432"/>
          <ac:spMkLst>
            <pc:docMk/>
            <pc:sldMk cId="30302178" sldId="320"/>
            <ac:spMk id="9" creationId="{E2C3990D-72CA-A7E7-792F-1750A7E44ACC}"/>
          </ac:spMkLst>
        </pc:spChg>
        <pc:spChg chg="add mod">
          <ac:chgData name="Joanne Maguire" userId="bad6ee42-ea4a-4cdb-acfa-8f89666e1ada" providerId="ADAL" clId="{26C335AC-29C8-4A24-881D-AF738CCA8257}" dt="2023-06-29T11:21:22.063" v="1117" actId="255"/>
          <ac:spMkLst>
            <pc:docMk/>
            <pc:sldMk cId="30302178" sldId="320"/>
            <ac:spMk id="10" creationId="{C6FE8355-C204-3929-E945-4785B78BD3CA}"/>
          </ac:spMkLst>
        </pc:spChg>
        <pc:graphicFrameChg chg="add mod">
          <ac:chgData name="Joanne Maguire" userId="bad6ee42-ea4a-4cdb-acfa-8f89666e1ada" providerId="ADAL" clId="{26C335AC-29C8-4A24-881D-AF738CCA8257}" dt="2023-06-29T11:30:26.111" v="1271" actId="14100"/>
          <ac:graphicFrameMkLst>
            <pc:docMk/>
            <pc:sldMk cId="30302178" sldId="320"/>
            <ac:graphicFrameMk id="6" creationId="{B1B16F89-6D4C-1299-B45A-CD6AC6285826}"/>
          </ac:graphicFrameMkLst>
        </pc:graphicFrameChg>
      </pc:sldChg>
      <pc:sldChg chg="addSp delSp modSp add mod">
        <pc:chgData name="Joanne Maguire" userId="bad6ee42-ea4a-4cdb-acfa-8f89666e1ada" providerId="ADAL" clId="{26C335AC-29C8-4A24-881D-AF738CCA8257}" dt="2023-06-29T11:32:53.262" v="1296" actId="14100"/>
        <pc:sldMkLst>
          <pc:docMk/>
          <pc:sldMk cId="1882500360" sldId="321"/>
        </pc:sldMkLst>
        <pc:spChg chg="del mod">
          <ac:chgData name="Joanne Maguire" userId="bad6ee42-ea4a-4cdb-acfa-8f89666e1ada" providerId="ADAL" clId="{26C335AC-29C8-4A24-881D-AF738CCA8257}" dt="2023-06-29T10:51:18.264" v="455" actId="21"/>
          <ac:spMkLst>
            <pc:docMk/>
            <pc:sldMk cId="1882500360" sldId="321"/>
            <ac:spMk id="2" creationId="{C5F2FB0B-15EC-453B-BC9B-69AD35DDCEA3}"/>
          </ac:spMkLst>
        </pc:spChg>
        <pc:spChg chg="del mod">
          <ac:chgData name="Joanne Maguire" userId="bad6ee42-ea4a-4cdb-acfa-8f89666e1ada" providerId="ADAL" clId="{26C335AC-29C8-4A24-881D-AF738CCA8257}" dt="2023-06-29T10:51:23.925" v="457" actId="21"/>
          <ac:spMkLst>
            <pc:docMk/>
            <pc:sldMk cId="1882500360" sldId="321"/>
            <ac:spMk id="3" creationId="{05408798-0DB3-46BF-880E-7BB904D700F6}"/>
          </ac:spMkLst>
        </pc:spChg>
        <pc:spChg chg="add mod">
          <ac:chgData name="Joanne Maguire" userId="bad6ee42-ea4a-4cdb-acfa-8f89666e1ada" providerId="ADAL" clId="{26C335AC-29C8-4A24-881D-AF738CCA8257}" dt="2023-06-29T11:06:00.538" v="738" actId="121"/>
          <ac:spMkLst>
            <pc:docMk/>
            <pc:sldMk cId="1882500360" sldId="321"/>
            <ac:spMk id="7" creationId="{851F1C0B-F8D6-B041-67DF-722C3A64232E}"/>
          </ac:spMkLst>
        </pc:spChg>
        <pc:spChg chg="add mod">
          <ac:chgData name="Joanne Maguire" userId="bad6ee42-ea4a-4cdb-acfa-8f89666e1ada" providerId="ADAL" clId="{26C335AC-29C8-4A24-881D-AF738CCA8257}" dt="2023-06-29T11:06:12.022" v="739"/>
          <ac:spMkLst>
            <pc:docMk/>
            <pc:sldMk cId="1882500360" sldId="321"/>
            <ac:spMk id="8" creationId="{50F99269-F78B-E8E1-9B31-E93410FCB5E6}"/>
          </ac:spMkLst>
        </pc:spChg>
        <pc:spChg chg="add mod">
          <ac:chgData name="Joanne Maguire" userId="bad6ee42-ea4a-4cdb-acfa-8f89666e1ada" providerId="ADAL" clId="{26C335AC-29C8-4A24-881D-AF738CCA8257}" dt="2023-06-29T11:20:53.793" v="1111" actId="255"/>
          <ac:spMkLst>
            <pc:docMk/>
            <pc:sldMk cId="1882500360" sldId="321"/>
            <ac:spMk id="9" creationId="{1D88E4D1-8A05-6A21-7346-4FC49C4F97A8}"/>
          </ac:spMkLst>
        </pc:spChg>
        <pc:graphicFrameChg chg="add mod">
          <ac:chgData name="Joanne Maguire" userId="bad6ee42-ea4a-4cdb-acfa-8f89666e1ada" providerId="ADAL" clId="{26C335AC-29C8-4A24-881D-AF738CCA8257}" dt="2023-06-29T11:32:53.262" v="1296" actId="14100"/>
          <ac:graphicFrameMkLst>
            <pc:docMk/>
            <pc:sldMk cId="1882500360" sldId="321"/>
            <ac:graphicFrameMk id="6" creationId="{0AEF770D-D5B6-4D97-A311-627DA1928549}"/>
          </ac:graphicFrameMkLst>
        </pc:graphicFrameChg>
      </pc:sldChg>
      <pc:sldChg chg="addSp modSp add mod">
        <pc:chgData name="Joanne Maguire" userId="bad6ee42-ea4a-4cdb-acfa-8f89666e1ada" providerId="ADAL" clId="{26C335AC-29C8-4A24-881D-AF738CCA8257}" dt="2023-06-29T11:35:53.017" v="1327" actId="14100"/>
        <pc:sldMkLst>
          <pc:docMk/>
          <pc:sldMk cId="2337832618" sldId="322"/>
        </pc:sldMkLst>
        <pc:spChg chg="add mod">
          <ac:chgData name="Joanne Maguire" userId="bad6ee42-ea4a-4cdb-acfa-8f89666e1ada" providerId="ADAL" clId="{26C335AC-29C8-4A24-881D-AF738CCA8257}" dt="2023-06-29T11:33:34.716" v="1301" actId="1076"/>
          <ac:spMkLst>
            <pc:docMk/>
            <pc:sldMk cId="2337832618" sldId="322"/>
            <ac:spMk id="5" creationId="{7E5B99F4-C5B1-4975-D532-DC2D743492D7}"/>
          </ac:spMkLst>
        </pc:spChg>
        <pc:spChg chg="add mod">
          <ac:chgData name="Joanne Maguire" userId="bad6ee42-ea4a-4cdb-acfa-8f89666e1ada" providerId="ADAL" clId="{26C335AC-29C8-4A24-881D-AF738CCA8257}" dt="2023-06-29T11:14:53.738" v="972"/>
          <ac:spMkLst>
            <pc:docMk/>
            <pc:sldMk cId="2337832618" sldId="322"/>
            <ac:spMk id="6" creationId="{B71BB286-2192-9B5E-99AF-CD5DEE8AD383}"/>
          </ac:spMkLst>
        </pc:spChg>
        <pc:spChg chg="add mod">
          <ac:chgData name="Joanne Maguire" userId="bad6ee42-ea4a-4cdb-acfa-8f89666e1ada" providerId="ADAL" clId="{26C335AC-29C8-4A24-881D-AF738CCA8257}" dt="2023-06-29T11:20:37.245" v="1109" actId="255"/>
          <ac:spMkLst>
            <pc:docMk/>
            <pc:sldMk cId="2337832618" sldId="322"/>
            <ac:spMk id="7" creationId="{E4B67738-91F0-9A77-C58D-D75EC3D5F666}"/>
          </ac:spMkLst>
        </pc:spChg>
        <pc:graphicFrameChg chg="add mod">
          <ac:chgData name="Joanne Maguire" userId="bad6ee42-ea4a-4cdb-acfa-8f89666e1ada" providerId="ADAL" clId="{26C335AC-29C8-4A24-881D-AF738CCA8257}" dt="2023-06-29T11:35:53.017" v="1327" actId="14100"/>
          <ac:graphicFrameMkLst>
            <pc:docMk/>
            <pc:sldMk cId="2337832618" sldId="322"/>
            <ac:graphicFrameMk id="4" creationId="{314655E4-262E-0D8B-1C0F-95979A879014}"/>
          </ac:graphicFrameMkLst>
        </pc:graphicFrameChg>
      </pc:sldChg>
      <pc:sldChg chg="addSp modSp add mod">
        <pc:chgData name="Joanne Maguire" userId="bad6ee42-ea4a-4cdb-acfa-8f89666e1ada" providerId="ADAL" clId="{26C335AC-29C8-4A24-881D-AF738CCA8257}" dt="2023-06-29T11:33:22.740" v="1300" actId="14100"/>
        <pc:sldMkLst>
          <pc:docMk/>
          <pc:sldMk cId="2136369051" sldId="323"/>
        </pc:sldMkLst>
        <pc:spChg chg="add mod">
          <ac:chgData name="Joanne Maguire" userId="bad6ee42-ea4a-4cdb-acfa-8f89666e1ada" providerId="ADAL" clId="{26C335AC-29C8-4A24-881D-AF738CCA8257}" dt="2023-06-29T11:08:39.058" v="826" actId="121"/>
          <ac:spMkLst>
            <pc:docMk/>
            <pc:sldMk cId="2136369051" sldId="323"/>
            <ac:spMk id="5" creationId="{B28C42C5-61E3-D700-87E8-012AB13D6459}"/>
          </ac:spMkLst>
        </pc:spChg>
        <pc:spChg chg="add mod">
          <ac:chgData name="Joanne Maguire" userId="bad6ee42-ea4a-4cdb-acfa-8f89666e1ada" providerId="ADAL" clId="{26C335AC-29C8-4A24-881D-AF738CCA8257}" dt="2023-06-29T11:08:49.164" v="827"/>
          <ac:spMkLst>
            <pc:docMk/>
            <pc:sldMk cId="2136369051" sldId="323"/>
            <ac:spMk id="6" creationId="{0211FC1A-934E-229F-9732-89053CC8A9A7}"/>
          </ac:spMkLst>
        </pc:spChg>
        <pc:spChg chg="add mod">
          <ac:chgData name="Joanne Maguire" userId="bad6ee42-ea4a-4cdb-acfa-8f89666e1ada" providerId="ADAL" clId="{26C335AC-29C8-4A24-881D-AF738CCA8257}" dt="2023-06-29T11:20:48.329" v="1110" actId="255"/>
          <ac:spMkLst>
            <pc:docMk/>
            <pc:sldMk cId="2136369051" sldId="323"/>
            <ac:spMk id="7" creationId="{DE09B06A-6EA9-298D-1865-E25A84F897E1}"/>
          </ac:spMkLst>
        </pc:spChg>
        <pc:graphicFrameChg chg="add mod">
          <ac:chgData name="Joanne Maguire" userId="bad6ee42-ea4a-4cdb-acfa-8f89666e1ada" providerId="ADAL" clId="{26C335AC-29C8-4A24-881D-AF738CCA8257}" dt="2023-06-29T11:33:22.740" v="1300" actId="14100"/>
          <ac:graphicFrameMkLst>
            <pc:docMk/>
            <pc:sldMk cId="2136369051" sldId="323"/>
            <ac:graphicFrameMk id="4" creationId="{EB39CFC0-50FB-6717-4E2D-A0F11423A5C6}"/>
          </ac:graphicFrameMkLst>
        </pc:graphicFrameChg>
      </pc:sldChg>
      <pc:sldChg chg="addSp delSp modSp new mod">
        <pc:chgData name="Joanne Maguire" userId="bad6ee42-ea4a-4cdb-acfa-8f89666e1ada" providerId="ADAL" clId="{26C335AC-29C8-4A24-881D-AF738CCA8257}" dt="2023-06-29T11:28:49.017" v="1256" actId="113"/>
        <pc:sldMkLst>
          <pc:docMk/>
          <pc:sldMk cId="1028231261" sldId="324"/>
        </pc:sldMkLst>
        <pc:spChg chg="del">
          <ac:chgData name="Joanne Maguire" userId="bad6ee42-ea4a-4cdb-acfa-8f89666e1ada" providerId="ADAL" clId="{26C335AC-29C8-4A24-881D-AF738CCA8257}" dt="2023-06-29T11:25:05.392" v="1149" actId="21"/>
          <ac:spMkLst>
            <pc:docMk/>
            <pc:sldMk cId="1028231261" sldId="324"/>
            <ac:spMk id="2" creationId="{1A521CD7-6B50-9C08-DF22-B26A28286DEE}"/>
          </ac:spMkLst>
        </pc:spChg>
        <pc:spChg chg="del">
          <ac:chgData name="Joanne Maguire" userId="bad6ee42-ea4a-4cdb-acfa-8f89666e1ada" providerId="ADAL" clId="{26C335AC-29C8-4A24-881D-AF738CCA8257}" dt="2023-06-29T11:25:08.502" v="1150" actId="21"/>
          <ac:spMkLst>
            <pc:docMk/>
            <pc:sldMk cId="1028231261" sldId="324"/>
            <ac:spMk id="3" creationId="{414137B5-8E96-6730-2963-359EF3133059}"/>
          </ac:spMkLst>
        </pc:spChg>
        <pc:spChg chg="add mod">
          <ac:chgData name="Joanne Maguire" userId="bad6ee42-ea4a-4cdb-acfa-8f89666e1ada" providerId="ADAL" clId="{26C335AC-29C8-4A24-881D-AF738CCA8257}" dt="2023-06-29T11:27:08.616" v="1169" actId="255"/>
          <ac:spMkLst>
            <pc:docMk/>
            <pc:sldMk cId="1028231261" sldId="324"/>
            <ac:spMk id="7" creationId="{3336CD64-9C50-3827-5578-A3FBE40FAB64}"/>
          </ac:spMkLst>
        </pc:spChg>
        <pc:spChg chg="add mod">
          <ac:chgData name="Joanne Maguire" userId="bad6ee42-ea4a-4cdb-acfa-8f89666e1ada" providerId="ADAL" clId="{26C335AC-29C8-4A24-881D-AF738CCA8257}" dt="2023-06-29T11:27:22.521" v="1170"/>
          <ac:spMkLst>
            <pc:docMk/>
            <pc:sldMk cId="1028231261" sldId="324"/>
            <ac:spMk id="8" creationId="{33E54569-D332-DE82-D1EC-F4A72B83AC4D}"/>
          </ac:spMkLst>
        </pc:spChg>
        <pc:spChg chg="add mod">
          <ac:chgData name="Joanne Maguire" userId="bad6ee42-ea4a-4cdb-acfa-8f89666e1ada" providerId="ADAL" clId="{26C335AC-29C8-4A24-881D-AF738CCA8257}" dt="2023-06-29T11:28:49.017" v="1256" actId="113"/>
          <ac:spMkLst>
            <pc:docMk/>
            <pc:sldMk cId="1028231261" sldId="324"/>
            <ac:spMk id="9" creationId="{8BAA57DF-F8D7-4941-E75A-7F2663D7F05E}"/>
          </ac:spMkLst>
        </pc:spChg>
        <pc:graphicFrameChg chg="add mod">
          <ac:chgData name="Joanne Maguire" userId="bad6ee42-ea4a-4cdb-acfa-8f89666e1ada" providerId="ADAL" clId="{26C335AC-29C8-4A24-881D-AF738CCA8257}" dt="2023-06-29T11:26:43.920" v="1166"/>
          <ac:graphicFrameMkLst>
            <pc:docMk/>
            <pc:sldMk cId="1028231261" sldId="324"/>
            <ac:graphicFrameMk id="6" creationId="{97373F0F-E913-DD4F-CB22-3A2EF492DFF2}"/>
          </ac:graphicFrameMkLst>
        </pc:graphicFrameChg>
      </pc:sldChg>
      <pc:sldMasterChg chg="modSldLayout">
        <pc:chgData name="Joanne Maguire" userId="bad6ee42-ea4a-4cdb-acfa-8f89666e1ada" providerId="ADAL" clId="{26C335AC-29C8-4A24-881D-AF738CCA8257}" dt="2023-06-29T11:34:32.139" v="1307"/>
        <pc:sldMasterMkLst>
          <pc:docMk/>
          <pc:sldMasterMk cId="751890358" sldId="2147483718"/>
        </pc:sldMasterMkLst>
        <pc:sldLayoutChg chg="addSp">
          <pc:chgData name="Joanne Maguire" userId="bad6ee42-ea4a-4cdb-acfa-8f89666e1ada" providerId="ADAL" clId="{26C335AC-29C8-4A24-881D-AF738CCA8257}" dt="2023-06-29T11:34:32.139" v="1307"/>
          <pc:sldLayoutMkLst>
            <pc:docMk/>
            <pc:sldMasterMk cId="751890358" sldId="2147483718"/>
            <pc:sldLayoutMk cId="2270591382" sldId="2147483721"/>
          </pc:sldLayoutMkLst>
          <pc:spChg chg="add">
            <ac:chgData name="Joanne Maguire" userId="bad6ee42-ea4a-4cdb-acfa-8f89666e1ada" providerId="ADAL" clId="{26C335AC-29C8-4A24-881D-AF738CCA8257}" dt="2023-06-29T11:34:32.139" v="1307"/>
            <ac:spMkLst>
              <pc:docMk/>
              <pc:sldMasterMk cId="751890358" sldId="2147483718"/>
              <pc:sldLayoutMk cId="2270591382" sldId="2147483721"/>
              <ac:spMk id="7" creationId="{702CBC30-AB62-B906-D6B5-D18F9D695E55}"/>
            </ac:spMkLst>
          </pc:spChg>
          <pc:spChg chg="add">
            <ac:chgData name="Joanne Maguire" userId="bad6ee42-ea4a-4cdb-acfa-8f89666e1ada" providerId="ADAL" clId="{26C335AC-29C8-4A24-881D-AF738CCA8257}" dt="2023-06-29T11:34:32.139" v="1307"/>
            <ac:spMkLst>
              <pc:docMk/>
              <pc:sldMasterMk cId="751890358" sldId="2147483718"/>
              <pc:sldLayoutMk cId="2270591382" sldId="2147483721"/>
              <ac:spMk id="8" creationId="{5ADDFA82-1C3C-A2F6-C3C1-7E7037290A62}"/>
            </ac:spMkLst>
          </pc:spChg>
          <pc:spChg chg="add">
            <ac:chgData name="Joanne Maguire" userId="bad6ee42-ea4a-4cdb-acfa-8f89666e1ada" providerId="ADAL" clId="{26C335AC-29C8-4A24-881D-AF738CCA8257}" dt="2023-06-29T11:34:32.139" v="1307"/>
            <ac:spMkLst>
              <pc:docMk/>
              <pc:sldMasterMk cId="751890358" sldId="2147483718"/>
              <pc:sldLayoutMk cId="2270591382" sldId="2147483721"/>
              <ac:spMk id="9" creationId="{4C1298EC-1C19-3949-255D-61E9E078F190}"/>
            </ac:spMkLst>
          </pc:spChg>
          <pc:spChg chg="add">
            <ac:chgData name="Joanne Maguire" userId="bad6ee42-ea4a-4cdb-acfa-8f89666e1ada" providerId="ADAL" clId="{26C335AC-29C8-4A24-881D-AF738CCA8257}" dt="2023-06-29T11:34:32.139" v="1307"/>
            <ac:spMkLst>
              <pc:docMk/>
              <pc:sldMasterMk cId="751890358" sldId="2147483718"/>
              <pc:sldLayoutMk cId="2270591382" sldId="2147483721"/>
              <ac:spMk id="10" creationId="{724B323D-3E38-C856-68BF-E07A43D643D9}"/>
            </ac:spMkLst>
          </pc:spChg>
          <pc:spChg chg="add">
            <ac:chgData name="Joanne Maguire" userId="bad6ee42-ea4a-4cdb-acfa-8f89666e1ada" providerId="ADAL" clId="{26C335AC-29C8-4A24-881D-AF738CCA8257}" dt="2023-06-29T11:34:32.139" v="1307"/>
            <ac:spMkLst>
              <pc:docMk/>
              <pc:sldMasterMk cId="751890358" sldId="2147483718"/>
              <pc:sldLayoutMk cId="2270591382" sldId="2147483721"/>
              <ac:spMk id="11" creationId="{D9ACDC30-F374-3BF8-48D7-F2A573BD7A32}"/>
            </ac:spMkLst>
          </pc:spChg>
          <pc:spChg chg="add">
            <ac:chgData name="Joanne Maguire" userId="bad6ee42-ea4a-4cdb-acfa-8f89666e1ada" providerId="ADAL" clId="{26C335AC-29C8-4A24-881D-AF738CCA8257}" dt="2023-06-29T11:34:32.139" v="1307"/>
            <ac:spMkLst>
              <pc:docMk/>
              <pc:sldMasterMk cId="751890358" sldId="2147483718"/>
              <pc:sldLayoutMk cId="2270591382" sldId="2147483721"/>
              <ac:spMk id="12" creationId="{6DEEC4B6-6C50-E7B8-AFBE-765CA3DEA2B4}"/>
            </ac:spMkLst>
          </pc:spChg>
        </pc:sldLayoutChg>
        <pc:sldLayoutChg chg="addSp">
          <pc:chgData name="Joanne Maguire" userId="bad6ee42-ea4a-4cdb-acfa-8f89666e1ada" providerId="ADAL" clId="{26C335AC-29C8-4A24-881D-AF738CCA8257}" dt="2023-06-29T11:34:32.139" v="1307"/>
          <pc:sldLayoutMkLst>
            <pc:docMk/>
            <pc:sldMasterMk cId="751890358" sldId="2147483718"/>
            <pc:sldLayoutMk cId="2662471630" sldId="2147483722"/>
          </pc:sldLayoutMkLst>
          <pc:spChg chg="add">
            <ac:chgData name="Joanne Maguire" userId="bad6ee42-ea4a-4cdb-acfa-8f89666e1ada" providerId="ADAL" clId="{26C335AC-29C8-4A24-881D-AF738CCA8257}" dt="2023-06-29T11:34:32.139" v="1307"/>
            <ac:spMkLst>
              <pc:docMk/>
              <pc:sldMasterMk cId="751890358" sldId="2147483718"/>
              <pc:sldLayoutMk cId="2662471630" sldId="2147483722"/>
              <ac:spMk id="8" creationId="{FA2095DB-F760-80FA-163C-E318B3602E25}"/>
            </ac:spMkLst>
          </pc:spChg>
          <pc:spChg chg="add">
            <ac:chgData name="Joanne Maguire" userId="bad6ee42-ea4a-4cdb-acfa-8f89666e1ada" providerId="ADAL" clId="{26C335AC-29C8-4A24-881D-AF738CCA8257}" dt="2023-06-29T11:34:32.139" v="1307"/>
            <ac:spMkLst>
              <pc:docMk/>
              <pc:sldMasterMk cId="751890358" sldId="2147483718"/>
              <pc:sldLayoutMk cId="2662471630" sldId="2147483722"/>
              <ac:spMk id="9" creationId="{11AA4232-EE2C-0241-E5DA-E4B8822774B7}"/>
            </ac:spMkLst>
          </pc:spChg>
          <pc:spChg chg="add">
            <ac:chgData name="Joanne Maguire" userId="bad6ee42-ea4a-4cdb-acfa-8f89666e1ada" providerId="ADAL" clId="{26C335AC-29C8-4A24-881D-AF738CCA8257}" dt="2023-06-29T11:34:32.139" v="1307"/>
            <ac:spMkLst>
              <pc:docMk/>
              <pc:sldMasterMk cId="751890358" sldId="2147483718"/>
              <pc:sldLayoutMk cId="2662471630" sldId="2147483722"/>
              <ac:spMk id="10" creationId="{9E940C1C-169D-0EAA-B982-CCE433D6E63C}"/>
            </ac:spMkLst>
          </pc:spChg>
        </pc:sldLayoutChg>
        <pc:sldLayoutChg chg="addSp">
          <pc:chgData name="Joanne Maguire" userId="bad6ee42-ea4a-4cdb-acfa-8f89666e1ada" providerId="ADAL" clId="{26C335AC-29C8-4A24-881D-AF738CCA8257}" dt="2023-06-29T11:34:32.139" v="1307"/>
          <pc:sldLayoutMkLst>
            <pc:docMk/>
            <pc:sldMasterMk cId="751890358" sldId="2147483718"/>
            <pc:sldLayoutMk cId="1630428496" sldId="2147483723"/>
          </pc:sldLayoutMkLst>
          <pc:spChg chg="add">
            <ac:chgData name="Joanne Maguire" userId="bad6ee42-ea4a-4cdb-acfa-8f89666e1ada" providerId="ADAL" clId="{26C335AC-29C8-4A24-881D-AF738CCA8257}" dt="2023-06-29T11:34:32.139" v="1307"/>
            <ac:spMkLst>
              <pc:docMk/>
              <pc:sldMasterMk cId="751890358" sldId="2147483718"/>
              <pc:sldLayoutMk cId="1630428496" sldId="2147483723"/>
              <ac:spMk id="2" creationId="{CA628C0D-27B1-DC8D-EB2C-415C3AA15A1F}"/>
            </ac:spMkLst>
          </pc:spChg>
          <pc:spChg chg="add">
            <ac:chgData name="Joanne Maguire" userId="bad6ee42-ea4a-4cdb-acfa-8f89666e1ada" providerId="ADAL" clId="{26C335AC-29C8-4A24-881D-AF738CCA8257}" dt="2023-06-29T11:34:32.139" v="1307"/>
            <ac:spMkLst>
              <pc:docMk/>
              <pc:sldMasterMk cId="751890358" sldId="2147483718"/>
              <pc:sldLayoutMk cId="1630428496" sldId="2147483723"/>
              <ac:spMk id="11" creationId="{B6AA9A92-4CBB-3B84-C682-0A3AC9445B6C}"/>
            </ac:spMkLst>
          </pc:spChg>
          <pc:spChg chg="add">
            <ac:chgData name="Joanne Maguire" userId="bad6ee42-ea4a-4cdb-acfa-8f89666e1ada" providerId="ADAL" clId="{26C335AC-29C8-4A24-881D-AF738CCA8257}" dt="2023-06-29T11:34:32.139" v="1307"/>
            <ac:spMkLst>
              <pc:docMk/>
              <pc:sldMasterMk cId="751890358" sldId="2147483718"/>
              <pc:sldLayoutMk cId="1630428496" sldId="2147483723"/>
              <ac:spMk id="12" creationId="{08D951E2-9933-505A-D4CF-AC9062081AF0}"/>
            </ac:spMkLst>
          </pc:spChg>
        </pc:sldLayoutChg>
      </pc:sldMasterChg>
      <pc:sldMasterChg chg="modSldLayout">
        <pc:chgData name="Joanne Maguire" userId="bad6ee42-ea4a-4cdb-acfa-8f89666e1ada" providerId="ADAL" clId="{26C335AC-29C8-4A24-881D-AF738CCA8257}" dt="2023-06-29T11:34:57.512" v="1313"/>
        <pc:sldMasterMkLst>
          <pc:docMk/>
          <pc:sldMasterMk cId="3395273264" sldId="2147483732"/>
        </pc:sldMasterMkLst>
        <pc:sldLayoutChg chg="addSp">
          <pc:chgData name="Joanne Maguire" userId="bad6ee42-ea4a-4cdb-acfa-8f89666e1ada" providerId="ADAL" clId="{26C335AC-29C8-4A24-881D-AF738CCA8257}" dt="2023-06-29T11:34:57.512" v="1313"/>
          <pc:sldLayoutMkLst>
            <pc:docMk/>
            <pc:sldMasterMk cId="3395273264" sldId="2147483732"/>
            <pc:sldLayoutMk cId="2896237624" sldId="2147483735"/>
          </pc:sldLayoutMkLst>
          <pc:spChg chg="add">
            <ac:chgData name="Joanne Maguire" userId="bad6ee42-ea4a-4cdb-acfa-8f89666e1ada" providerId="ADAL" clId="{26C335AC-29C8-4A24-881D-AF738CCA8257}" dt="2023-06-29T11:34:57.512" v="1313"/>
            <ac:spMkLst>
              <pc:docMk/>
              <pc:sldMasterMk cId="3395273264" sldId="2147483732"/>
              <pc:sldLayoutMk cId="2896237624" sldId="2147483735"/>
              <ac:spMk id="7" creationId="{8CC7E698-9348-BF6A-5C55-CB10490041F0}"/>
            </ac:spMkLst>
          </pc:spChg>
          <pc:spChg chg="add">
            <ac:chgData name="Joanne Maguire" userId="bad6ee42-ea4a-4cdb-acfa-8f89666e1ada" providerId="ADAL" clId="{26C335AC-29C8-4A24-881D-AF738CCA8257}" dt="2023-06-29T11:34:57.512" v="1313"/>
            <ac:spMkLst>
              <pc:docMk/>
              <pc:sldMasterMk cId="3395273264" sldId="2147483732"/>
              <pc:sldLayoutMk cId="2896237624" sldId="2147483735"/>
              <ac:spMk id="8" creationId="{6540E6BF-3E59-4117-F87C-A58603C84ADE}"/>
            </ac:spMkLst>
          </pc:spChg>
          <pc:spChg chg="add">
            <ac:chgData name="Joanne Maguire" userId="bad6ee42-ea4a-4cdb-acfa-8f89666e1ada" providerId="ADAL" clId="{26C335AC-29C8-4A24-881D-AF738CCA8257}" dt="2023-06-29T11:34:57.512" v="1313"/>
            <ac:spMkLst>
              <pc:docMk/>
              <pc:sldMasterMk cId="3395273264" sldId="2147483732"/>
              <pc:sldLayoutMk cId="2896237624" sldId="2147483735"/>
              <ac:spMk id="9" creationId="{851D8864-EFC4-977A-D2E0-C8714EBE4B00}"/>
            </ac:spMkLst>
          </pc:spChg>
          <pc:spChg chg="add">
            <ac:chgData name="Joanne Maguire" userId="bad6ee42-ea4a-4cdb-acfa-8f89666e1ada" providerId="ADAL" clId="{26C335AC-29C8-4A24-881D-AF738CCA8257}" dt="2023-06-29T11:34:57.512" v="1313"/>
            <ac:spMkLst>
              <pc:docMk/>
              <pc:sldMasterMk cId="3395273264" sldId="2147483732"/>
              <pc:sldLayoutMk cId="2896237624" sldId="2147483735"/>
              <ac:spMk id="10" creationId="{17E0B6A8-E5EF-FB3F-8839-EF667ABFC147}"/>
            </ac:spMkLst>
          </pc:spChg>
          <pc:spChg chg="add">
            <ac:chgData name="Joanne Maguire" userId="bad6ee42-ea4a-4cdb-acfa-8f89666e1ada" providerId="ADAL" clId="{26C335AC-29C8-4A24-881D-AF738CCA8257}" dt="2023-06-29T11:34:57.512" v="1313"/>
            <ac:spMkLst>
              <pc:docMk/>
              <pc:sldMasterMk cId="3395273264" sldId="2147483732"/>
              <pc:sldLayoutMk cId="2896237624" sldId="2147483735"/>
              <ac:spMk id="11" creationId="{9E8B024E-7423-B0C3-2630-69D3DA098CE7}"/>
            </ac:spMkLst>
          </pc:spChg>
          <pc:spChg chg="add">
            <ac:chgData name="Joanne Maguire" userId="bad6ee42-ea4a-4cdb-acfa-8f89666e1ada" providerId="ADAL" clId="{26C335AC-29C8-4A24-881D-AF738CCA8257}" dt="2023-06-29T11:34:57.512" v="1313"/>
            <ac:spMkLst>
              <pc:docMk/>
              <pc:sldMasterMk cId="3395273264" sldId="2147483732"/>
              <pc:sldLayoutMk cId="2896237624" sldId="2147483735"/>
              <ac:spMk id="12" creationId="{CD817FDF-A591-7D02-B2E0-EA3D883D4165}"/>
            </ac:spMkLst>
          </pc:spChg>
        </pc:sldLayoutChg>
        <pc:sldLayoutChg chg="addSp">
          <pc:chgData name="Joanne Maguire" userId="bad6ee42-ea4a-4cdb-acfa-8f89666e1ada" providerId="ADAL" clId="{26C335AC-29C8-4A24-881D-AF738CCA8257}" dt="2023-06-29T11:34:57.512" v="1313"/>
          <pc:sldLayoutMkLst>
            <pc:docMk/>
            <pc:sldMasterMk cId="3395273264" sldId="2147483732"/>
            <pc:sldLayoutMk cId="3816024556" sldId="2147483736"/>
          </pc:sldLayoutMkLst>
          <pc:spChg chg="add">
            <ac:chgData name="Joanne Maguire" userId="bad6ee42-ea4a-4cdb-acfa-8f89666e1ada" providerId="ADAL" clId="{26C335AC-29C8-4A24-881D-AF738CCA8257}" dt="2023-06-29T11:34:57.512" v="1313"/>
            <ac:spMkLst>
              <pc:docMk/>
              <pc:sldMasterMk cId="3395273264" sldId="2147483732"/>
              <pc:sldLayoutMk cId="3816024556" sldId="2147483736"/>
              <ac:spMk id="8" creationId="{F2819EA7-E950-72A4-59C6-D6B55A510742}"/>
            </ac:spMkLst>
          </pc:spChg>
          <pc:spChg chg="add">
            <ac:chgData name="Joanne Maguire" userId="bad6ee42-ea4a-4cdb-acfa-8f89666e1ada" providerId="ADAL" clId="{26C335AC-29C8-4A24-881D-AF738CCA8257}" dt="2023-06-29T11:34:57.512" v="1313"/>
            <ac:spMkLst>
              <pc:docMk/>
              <pc:sldMasterMk cId="3395273264" sldId="2147483732"/>
              <pc:sldLayoutMk cId="3816024556" sldId="2147483736"/>
              <ac:spMk id="9" creationId="{B33C2D72-E037-92F6-4C12-B3EF7BC08972}"/>
            </ac:spMkLst>
          </pc:spChg>
          <pc:spChg chg="add">
            <ac:chgData name="Joanne Maguire" userId="bad6ee42-ea4a-4cdb-acfa-8f89666e1ada" providerId="ADAL" clId="{26C335AC-29C8-4A24-881D-AF738CCA8257}" dt="2023-06-29T11:34:57.512" v="1313"/>
            <ac:spMkLst>
              <pc:docMk/>
              <pc:sldMasterMk cId="3395273264" sldId="2147483732"/>
              <pc:sldLayoutMk cId="3816024556" sldId="2147483736"/>
              <ac:spMk id="10" creationId="{221F5E74-79C6-16AB-1B01-C5E0320F013E}"/>
            </ac:spMkLst>
          </pc:spChg>
        </pc:sldLayoutChg>
        <pc:sldLayoutChg chg="addSp">
          <pc:chgData name="Joanne Maguire" userId="bad6ee42-ea4a-4cdb-acfa-8f89666e1ada" providerId="ADAL" clId="{26C335AC-29C8-4A24-881D-AF738CCA8257}" dt="2023-06-29T11:34:57.512" v="1313"/>
          <pc:sldLayoutMkLst>
            <pc:docMk/>
            <pc:sldMasterMk cId="3395273264" sldId="2147483732"/>
            <pc:sldLayoutMk cId="1050628910" sldId="2147483737"/>
          </pc:sldLayoutMkLst>
          <pc:spChg chg="add">
            <ac:chgData name="Joanne Maguire" userId="bad6ee42-ea4a-4cdb-acfa-8f89666e1ada" providerId="ADAL" clId="{26C335AC-29C8-4A24-881D-AF738CCA8257}" dt="2023-06-29T11:34:57.512" v="1313"/>
            <ac:spMkLst>
              <pc:docMk/>
              <pc:sldMasterMk cId="3395273264" sldId="2147483732"/>
              <pc:sldLayoutMk cId="1050628910" sldId="2147483737"/>
              <ac:spMk id="2" creationId="{55FFC728-C20A-75A4-2CA4-B9D03B790235}"/>
            </ac:spMkLst>
          </pc:spChg>
          <pc:spChg chg="add">
            <ac:chgData name="Joanne Maguire" userId="bad6ee42-ea4a-4cdb-acfa-8f89666e1ada" providerId="ADAL" clId="{26C335AC-29C8-4A24-881D-AF738CCA8257}" dt="2023-06-29T11:34:57.512" v="1313"/>
            <ac:spMkLst>
              <pc:docMk/>
              <pc:sldMasterMk cId="3395273264" sldId="2147483732"/>
              <pc:sldLayoutMk cId="1050628910" sldId="2147483737"/>
              <ac:spMk id="11" creationId="{A4C904C0-0A85-CB6F-F582-A26F119638E9}"/>
            </ac:spMkLst>
          </pc:spChg>
          <pc:spChg chg="add">
            <ac:chgData name="Joanne Maguire" userId="bad6ee42-ea4a-4cdb-acfa-8f89666e1ada" providerId="ADAL" clId="{26C335AC-29C8-4A24-881D-AF738CCA8257}" dt="2023-06-29T11:34:57.512" v="1313"/>
            <ac:spMkLst>
              <pc:docMk/>
              <pc:sldMasterMk cId="3395273264" sldId="2147483732"/>
              <pc:sldLayoutMk cId="1050628910" sldId="2147483737"/>
              <ac:spMk id="12" creationId="{9AB1CCB3-4ED0-12D3-85D4-A6E98EC7C921}"/>
            </ac:spMkLst>
          </pc:spChg>
        </pc:sldLayoutChg>
      </pc:sldMasterChg>
      <pc:sldMasterChg chg="modSldLayout">
        <pc:chgData name="Joanne Maguire" userId="bad6ee42-ea4a-4cdb-acfa-8f89666e1ada" providerId="ADAL" clId="{26C335AC-29C8-4A24-881D-AF738CCA8257}" dt="2023-06-29T11:35:00.035" v="1314"/>
        <pc:sldMasterMkLst>
          <pc:docMk/>
          <pc:sldMasterMk cId="3946505958" sldId="2147483746"/>
        </pc:sldMasterMkLst>
        <pc:sldLayoutChg chg="addSp">
          <pc:chgData name="Joanne Maguire" userId="bad6ee42-ea4a-4cdb-acfa-8f89666e1ada" providerId="ADAL" clId="{26C335AC-29C8-4A24-881D-AF738CCA8257}" dt="2023-06-29T11:35:00.035" v="1314"/>
          <pc:sldLayoutMkLst>
            <pc:docMk/>
            <pc:sldMasterMk cId="3946505958" sldId="2147483746"/>
            <pc:sldLayoutMk cId="4224136587" sldId="2147483749"/>
          </pc:sldLayoutMkLst>
          <pc:spChg chg="add">
            <ac:chgData name="Joanne Maguire" userId="bad6ee42-ea4a-4cdb-acfa-8f89666e1ada" providerId="ADAL" clId="{26C335AC-29C8-4A24-881D-AF738CCA8257}" dt="2023-06-29T11:35:00.035" v="1314"/>
            <ac:spMkLst>
              <pc:docMk/>
              <pc:sldMasterMk cId="3946505958" sldId="2147483746"/>
              <pc:sldLayoutMk cId="4224136587" sldId="2147483749"/>
              <ac:spMk id="4" creationId="{18E01D2F-D572-875F-1C1D-144A4434E6B0}"/>
            </ac:spMkLst>
          </pc:spChg>
          <pc:spChg chg="add">
            <ac:chgData name="Joanne Maguire" userId="bad6ee42-ea4a-4cdb-acfa-8f89666e1ada" providerId="ADAL" clId="{26C335AC-29C8-4A24-881D-AF738CCA8257}" dt="2023-06-29T11:35:00.035" v="1314"/>
            <ac:spMkLst>
              <pc:docMk/>
              <pc:sldMasterMk cId="3946505958" sldId="2147483746"/>
              <pc:sldLayoutMk cId="4224136587" sldId="2147483749"/>
              <ac:spMk id="5" creationId="{0892FED8-726B-3AE5-2D3B-F1C792AEA652}"/>
            </ac:spMkLst>
          </pc:spChg>
          <pc:spChg chg="add">
            <ac:chgData name="Joanne Maguire" userId="bad6ee42-ea4a-4cdb-acfa-8f89666e1ada" providerId="ADAL" clId="{26C335AC-29C8-4A24-881D-AF738CCA8257}" dt="2023-06-29T11:35:00.035" v="1314"/>
            <ac:spMkLst>
              <pc:docMk/>
              <pc:sldMasterMk cId="3946505958" sldId="2147483746"/>
              <pc:sldLayoutMk cId="4224136587" sldId="2147483749"/>
              <ac:spMk id="6" creationId="{C9383792-9A6B-9871-2E77-F1610F93D471}"/>
            </ac:spMkLst>
          </pc:spChg>
          <pc:spChg chg="add">
            <ac:chgData name="Joanne Maguire" userId="bad6ee42-ea4a-4cdb-acfa-8f89666e1ada" providerId="ADAL" clId="{26C335AC-29C8-4A24-881D-AF738CCA8257}" dt="2023-06-29T11:35:00.035" v="1314"/>
            <ac:spMkLst>
              <pc:docMk/>
              <pc:sldMasterMk cId="3946505958" sldId="2147483746"/>
              <pc:sldLayoutMk cId="4224136587" sldId="2147483749"/>
              <ac:spMk id="10" creationId="{2EBD4D63-F10E-0651-D11C-44DDFAA89D4E}"/>
            </ac:spMkLst>
          </pc:spChg>
          <pc:spChg chg="add">
            <ac:chgData name="Joanne Maguire" userId="bad6ee42-ea4a-4cdb-acfa-8f89666e1ada" providerId="ADAL" clId="{26C335AC-29C8-4A24-881D-AF738CCA8257}" dt="2023-06-29T11:35:00.035" v="1314"/>
            <ac:spMkLst>
              <pc:docMk/>
              <pc:sldMasterMk cId="3946505958" sldId="2147483746"/>
              <pc:sldLayoutMk cId="4224136587" sldId="2147483749"/>
              <ac:spMk id="11" creationId="{4AF510C5-D584-80B5-74B7-8A78EA76A6FE}"/>
            </ac:spMkLst>
          </pc:spChg>
          <pc:spChg chg="add">
            <ac:chgData name="Joanne Maguire" userId="bad6ee42-ea4a-4cdb-acfa-8f89666e1ada" providerId="ADAL" clId="{26C335AC-29C8-4A24-881D-AF738CCA8257}" dt="2023-06-29T11:35:00.035" v="1314"/>
            <ac:spMkLst>
              <pc:docMk/>
              <pc:sldMasterMk cId="3946505958" sldId="2147483746"/>
              <pc:sldLayoutMk cId="4224136587" sldId="2147483749"/>
              <ac:spMk id="12" creationId="{92680AB2-509A-8A25-F0CD-2E8988FA917F}"/>
            </ac:spMkLst>
          </pc:spChg>
        </pc:sldLayoutChg>
        <pc:sldLayoutChg chg="addSp">
          <pc:chgData name="Joanne Maguire" userId="bad6ee42-ea4a-4cdb-acfa-8f89666e1ada" providerId="ADAL" clId="{26C335AC-29C8-4A24-881D-AF738CCA8257}" dt="2023-06-29T11:35:00.035" v="1314"/>
          <pc:sldLayoutMkLst>
            <pc:docMk/>
            <pc:sldMasterMk cId="3946505958" sldId="2147483746"/>
            <pc:sldLayoutMk cId="2732582889" sldId="2147483750"/>
          </pc:sldLayoutMkLst>
          <pc:spChg chg="add">
            <ac:chgData name="Joanne Maguire" userId="bad6ee42-ea4a-4cdb-acfa-8f89666e1ada" providerId="ADAL" clId="{26C335AC-29C8-4A24-881D-AF738CCA8257}" dt="2023-06-29T11:35:00.035" v="1314"/>
            <ac:spMkLst>
              <pc:docMk/>
              <pc:sldMasterMk cId="3946505958" sldId="2147483746"/>
              <pc:sldLayoutMk cId="2732582889" sldId="2147483750"/>
              <ac:spMk id="5" creationId="{2DC62FF6-88F6-9486-4161-CFDA9E4A89E9}"/>
            </ac:spMkLst>
          </pc:spChg>
          <pc:spChg chg="add">
            <ac:chgData name="Joanne Maguire" userId="bad6ee42-ea4a-4cdb-acfa-8f89666e1ada" providerId="ADAL" clId="{26C335AC-29C8-4A24-881D-AF738CCA8257}" dt="2023-06-29T11:35:00.035" v="1314"/>
            <ac:spMkLst>
              <pc:docMk/>
              <pc:sldMasterMk cId="3946505958" sldId="2147483746"/>
              <pc:sldLayoutMk cId="2732582889" sldId="2147483750"/>
              <ac:spMk id="6" creationId="{01C31865-E2EC-38D3-8A60-532521A18246}"/>
            </ac:spMkLst>
          </pc:spChg>
          <pc:spChg chg="add">
            <ac:chgData name="Joanne Maguire" userId="bad6ee42-ea4a-4cdb-acfa-8f89666e1ada" providerId="ADAL" clId="{26C335AC-29C8-4A24-881D-AF738CCA8257}" dt="2023-06-29T11:35:00.035" v="1314"/>
            <ac:spMkLst>
              <pc:docMk/>
              <pc:sldMasterMk cId="3946505958" sldId="2147483746"/>
              <pc:sldLayoutMk cId="2732582889" sldId="2147483750"/>
              <ac:spMk id="7" creationId="{DD1B04AF-6C42-2A5A-D1B1-62130ED4FD92}"/>
            </ac:spMkLst>
          </pc:spChg>
        </pc:sldLayoutChg>
      </pc:sldMasterChg>
      <pc:sldMasterChg chg="modSldLayout">
        <pc:chgData name="Joanne Maguire" userId="bad6ee42-ea4a-4cdb-acfa-8f89666e1ada" providerId="ADAL" clId="{26C335AC-29C8-4A24-881D-AF738CCA8257}" dt="2023-06-29T11:35:04.754" v="1315"/>
        <pc:sldMasterMkLst>
          <pc:docMk/>
          <pc:sldMasterMk cId="4293713977" sldId="2147483760"/>
        </pc:sldMasterMkLst>
        <pc:sldLayoutChg chg="addSp">
          <pc:chgData name="Joanne Maguire" userId="bad6ee42-ea4a-4cdb-acfa-8f89666e1ada" providerId="ADAL" clId="{26C335AC-29C8-4A24-881D-AF738CCA8257}" dt="2023-06-29T11:35:04.754" v="1315"/>
          <pc:sldLayoutMkLst>
            <pc:docMk/>
            <pc:sldMasterMk cId="4293713977" sldId="2147483760"/>
            <pc:sldLayoutMk cId="1009182030" sldId="2147483763"/>
          </pc:sldLayoutMkLst>
          <pc:spChg chg="add">
            <ac:chgData name="Joanne Maguire" userId="bad6ee42-ea4a-4cdb-acfa-8f89666e1ada" providerId="ADAL" clId="{26C335AC-29C8-4A24-881D-AF738CCA8257}" dt="2023-06-29T11:35:04.754" v="1315"/>
            <ac:spMkLst>
              <pc:docMk/>
              <pc:sldMasterMk cId="4293713977" sldId="2147483760"/>
              <pc:sldLayoutMk cId="1009182030" sldId="2147483763"/>
              <ac:spMk id="7" creationId="{0C9C2B5E-7ADB-7556-8362-E6905384881B}"/>
            </ac:spMkLst>
          </pc:spChg>
          <pc:spChg chg="add">
            <ac:chgData name="Joanne Maguire" userId="bad6ee42-ea4a-4cdb-acfa-8f89666e1ada" providerId="ADAL" clId="{26C335AC-29C8-4A24-881D-AF738CCA8257}" dt="2023-06-29T11:35:04.754" v="1315"/>
            <ac:spMkLst>
              <pc:docMk/>
              <pc:sldMasterMk cId="4293713977" sldId="2147483760"/>
              <pc:sldLayoutMk cId="1009182030" sldId="2147483763"/>
              <ac:spMk id="8" creationId="{900050FF-8684-6061-3192-0B2E69A4753F}"/>
            </ac:spMkLst>
          </pc:spChg>
          <pc:spChg chg="add">
            <ac:chgData name="Joanne Maguire" userId="bad6ee42-ea4a-4cdb-acfa-8f89666e1ada" providerId="ADAL" clId="{26C335AC-29C8-4A24-881D-AF738CCA8257}" dt="2023-06-29T11:35:04.754" v="1315"/>
            <ac:spMkLst>
              <pc:docMk/>
              <pc:sldMasterMk cId="4293713977" sldId="2147483760"/>
              <pc:sldLayoutMk cId="1009182030" sldId="2147483763"/>
              <ac:spMk id="9" creationId="{FE1675C5-D10A-4FA8-D7A7-87081D2F24FA}"/>
            </ac:spMkLst>
          </pc:spChg>
          <pc:spChg chg="add">
            <ac:chgData name="Joanne Maguire" userId="bad6ee42-ea4a-4cdb-acfa-8f89666e1ada" providerId="ADAL" clId="{26C335AC-29C8-4A24-881D-AF738CCA8257}" dt="2023-06-29T11:35:04.754" v="1315"/>
            <ac:spMkLst>
              <pc:docMk/>
              <pc:sldMasterMk cId="4293713977" sldId="2147483760"/>
              <pc:sldLayoutMk cId="1009182030" sldId="2147483763"/>
              <ac:spMk id="10" creationId="{F9247098-B567-2A0C-A114-22043E2D38F8}"/>
            </ac:spMkLst>
          </pc:spChg>
          <pc:spChg chg="add">
            <ac:chgData name="Joanne Maguire" userId="bad6ee42-ea4a-4cdb-acfa-8f89666e1ada" providerId="ADAL" clId="{26C335AC-29C8-4A24-881D-AF738CCA8257}" dt="2023-06-29T11:35:04.754" v="1315"/>
            <ac:spMkLst>
              <pc:docMk/>
              <pc:sldMasterMk cId="4293713977" sldId="2147483760"/>
              <pc:sldLayoutMk cId="1009182030" sldId="2147483763"/>
              <ac:spMk id="11" creationId="{76CC3245-C322-B4B0-693B-40607129F4F0}"/>
            </ac:spMkLst>
          </pc:spChg>
          <pc:spChg chg="add">
            <ac:chgData name="Joanne Maguire" userId="bad6ee42-ea4a-4cdb-acfa-8f89666e1ada" providerId="ADAL" clId="{26C335AC-29C8-4A24-881D-AF738CCA8257}" dt="2023-06-29T11:35:04.754" v="1315"/>
            <ac:spMkLst>
              <pc:docMk/>
              <pc:sldMasterMk cId="4293713977" sldId="2147483760"/>
              <pc:sldLayoutMk cId="1009182030" sldId="2147483763"/>
              <ac:spMk id="12" creationId="{C91830F9-15A1-4978-B429-25906C06DFA7}"/>
            </ac:spMkLst>
          </pc:spChg>
        </pc:sldLayoutChg>
        <pc:sldLayoutChg chg="addSp">
          <pc:chgData name="Joanne Maguire" userId="bad6ee42-ea4a-4cdb-acfa-8f89666e1ada" providerId="ADAL" clId="{26C335AC-29C8-4A24-881D-AF738CCA8257}" dt="2023-06-29T11:35:04.754" v="1315"/>
          <pc:sldLayoutMkLst>
            <pc:docMk/>
            <pc:sldMasterMk cId="4293713977" sldId="2147483760"/>
            <pc:sldLayoutMk cId="846127713" sldId="2147483764"/>
          </pc:sldLayoutMkLst>
          <pc:spChg chg="add">
            <ac:chgData name="Joanne Maguire" userId="bad6ee42-ea4a-4cdb-acfa-8f89666e1ada" providerId="ADAL" clId="{26C335AC-29C8-4A24-881D-AF738CCA8257}" dt="2023-06-29T11:35:04.754" v="1315"/>
            <ac:spMkLst>
              <pc:docMk/>
              <pc:sldMasterMk cId="4293713977" sldId="2147483760"/>
              <pc:sldLayoutMk cId="846127713" sldId="2147483764"/>
              <ac:spMk id="8" creationId="{97ACE03E-36C0-0F9E-58EB-93EB73AEA9A2}"/>
            </ac:spMkLst>
          </pc:spChg>
          <pc:spChg chg="add">
            <ac:chgData name="Joanne Maguire" userId="bad6ee42-ea4a-4cdb-acfa-8f89666e1ada" providerId="ADAL" clId="{26C335AC-29C8-4A24-881D-AF738CCA8257}" dt="2023-06-29T11:35:04.754" v="1315"/>
            <ac:spMkLst>
              <pc:docMk/>
              <pc:sldMasterMk cId="4293713977" sldId="2147483760"/>
              <pc:sldLayoutMk cId="846127713" sldId="2147483764"/>
              <ac:spMk id="9" creationId="{02D7429B-06E9-9A44-9D49-B3EDDEA2EE67}"/>
            </ac:spMkLst>
          </pc:spChg>
          <pc:spChg chg="add">
            <ac:chgData name="Joanne Maguire" userId="bad6ee42-ea4a-4cdb-acfa-8f89666e1ada" providerId="ADAL" clId="{26C335AC-29C8-4A24-881D-AF738CCA8257}" dt="2023-06-29T11:35:04.754" v="1315"/>
            <ac:spMkLst>
              <pc:docMk/>
              <pc:sldMasterMk cId="4293713977" sldId="2147483760"/>
              <pc:sldLayoutMk cId="846127713" sldId="2147483764"/>
              <ac:spMk id="10" creationId="{6ADB327F-9841-05B5-AA71-F8BC3067A321}"/>
            </ac:spMkLst>
          </pc:spChg>
        </pc:sldLayoutChg>
      </pc:sldMasterChg>
      <pc:sldMasterChg chg="modSldLayout">
        <pc:chgData name="Joanne Maguire" userId="bad6ee42-ea4a-4cdb-acfa-8f89666e1ada" providerId="ADAL" clId="{26C335AC-29C8-4A24-881D-AF738CCA8257}" dt="2023-06-29T11:35:07.105" v="1316"/>
        <pc:sldMasterMkLst>
          <pc:docMk/>
          <pc:sldMasterMk cId="2619313535" sldId="2147483774"/>
        </pc:sldMasterMkLst>
        <pc:sldLayoutChg chg="addSp">
          <pc:chgData name="Joanne Maguire" userId="bad6ee42-ea4a-4cdb-acfa-8f89666e1ada" providerId="ADAL" clId="{26C335AC-29C8-4A24-881D-AF738CCA8257}" dt="2023-06-29T11:35:07.105" v="1316"/>
          <pc:sldLayoutMkLst>
            <pc:docMk/>
            <pc:sldMasterMk cId="2619313535" sldId="2147483774"/>
            <pc:sldLayoutMk cId="2009246166" sldId="2147483777"/>
          </pc:sldLayoutMkLst>
          <pc:spChg chg="add">
            <ac:chgData name="Joanne Maguire" userId="bad6ee42-ea4a-4cdb-acfa-8f89666e1ada" providerId="ADAL" clId="{26C335AC-29C8-4A24-881D-AF738CCA8257}" dt="2023-06-29T11:35:07.105" v="1316"/>
            <ac:spMkLst>
              <pc:docMk/>
              <pc:sldMasterMk cId="2619313535" sldId="2147483774"/>
              <pc:sldLayoutMk cId="2009246166" sldId="2147483777"/>
              <ac:spMk id="7" creationId="{E2E5ED1A-34B1-39B0-B230-01A441FFE1C7}"/>
            </ac:spMkLst>
          </pc:spChg>
          <pc:spChg chg="add">
            <ac:chgData name="Joanne Maguire" userId="bad6ee42-ea4a-4cdb-acfa-8f89666e1ada" providerId="ADAL" clId="{26C335AC-29C8-4A24-881D-AF738CCA8257}" dt="2023-06-29T11:35:07.105" v="1316"/>
            <ac:spMkLst>
              <pc:docMk/>
              <pc:sldMasterMk cId="2619313535" sldId="2147483774"/>
              <pc:sldLayoutMk cId="2009246166" sldId="2147483777"/>
              <ac:spMk id="8" creationId="{78C7B64B-4315-AB62-6DFE-6EDBB7A9C7D5}"/>
            </ac:spMkLst>
          </pc:spChg>
          <pc:spChg chg="add">
            <ac:chgData name="Joanne Maguire" userId="bad6ee42-ea4a-4cdb-acfa-8f89666e1ada" providerId="ADAL" clId="{26C335AC-29C8-4A24-881D-AF738CCA8257}" dt="2023-06-29T11:35:07.105" v="1316"/>
            <ac:spMkLst>
              <pc:docMk/>
              <pc:sldMasterMk cId="2619313535" sldId="2147483774"/>
              <pc:sldLayoutMk cId="2009246166" sldId="2147483777"/>
              <ac:spMk id="10" creationId="{890E5C60-7D5E-0A3B-0542-C203E567F347}"/>
            </ac:spMkLst>
          </pc:spChg>
          <pc:spChg chg="add">
            <ac:chgData name="Joanne Maguire" userId="bad6ee42-ea4a-4cdb-acfa-8f89666e1ada" providerId="ADAL" clId="{26C335AC-29C8-4A24-881D-AF738CCA8257}" dt="2023-06-29T11:35:07.105" v="1316"/>
            <ac:spMkLst>
              <pc:docMk/>
              <pc:sldMasterMk cId="2619313535" sldId="2147483774"/>
              <pc:sldLayoutMk cId="2009246166" sldId="2147483777"/>
              <ac:spMk id="11" creationId="{5FFF409D-D22B-AE07-09B1-81013F3AB204}"/>
            </ac:spMkLst>
          </pc:spChg>
          <pc:spChg chg="add">
            <ac:chgData name="Joanne Maguire" userId="bad6ee42-ea4a-4cdb-acfa-8f89666e1ada" providerId="ADAL" clId="{26C335AC-29C8-4A24-881D-AF738CCA8257}" dt="2023-06-29T11:35:07.105" v="1316"/>
            <ac:spMkLst>
              <pc:docMk/>
              <pc:sldMasterMk cId="2619313535" sldId="2147483774"/>
              <pc:sldLayoutMk cId="2009246166" sldId="2147483777"/>
              <ac:spMk id="12" creationId="{5AC159D0-E04F-30DD-D41C-6F254A20E066}"/>
            </ac:spMkLst>
          </pc:spChg>
          <pc:spChg chg="add">
            <ac:chgData name="Joanne Maguire" userId="bad6ee42-ea4a-4cdb-acfa-8f89666e1ada" providerId="ADAL" clId="{26C335AC-29C8-4A24-881D-AF738CCA8257}" dt="2023-06-29T11:35:07.105" v="1316"/>
            <ac:spMkLst>
              <pc:docMk/>
              <pc:sldMasterMk cId="2619313535" sldId="2147483774"/>
              <pc:sldLayoutMk cId="2009246166" sldId="2147483777"/>
              <ac:spMk id="13" creationId="{2CABA265-D209-A721-8B45-2B60C2BDDE51}"/>
            </ac:spMkLst>
          </pc:spChg>
        </pc:sldLayoutChg>
      </pc:sldMasterChg>
      <pc:sldMasterChg chg="modSldLayout">
        <pc:chgData name="Joanne Maguire" userId="bad6ee42-ea4a-4cdb-acfa-8f89666e1ada" providerId="ADAL" clId="{26C335AC-29C8-4A24-881D-AF738CCA8257}" dt="2023-06-29T11:35:20.953" v="1317"/>
        <pc:sldMasterMkLst>
          <pc:docMk/>
          <pc:sldMasterMk cId="1076531422" sldId="2147483794"/>
        </pc:sldMasterMkLst>
        <pc:sldLayoutChg chg="addSp">
          <pc:chgData name="Joanne Maguire" userId="bad6ee42-ea4a-4cdb-acfa-8f89666e1ada" providerId="ADAL" clId="{26C335AC-29C8-4A24-881D-AF738CCA8257}" dt="2023-06-29T11:35:20.953" v="1317"/>
          <pc:sldLayoutMkLst>
            <pc:docMk/>
            <pc:sldMasterMk cId="1076531422" sldId="2147483794"/>
            <pc:sldLayoutMk cId="2511027918" sldId="2147483797"/>
          </pc:sldLayoutMkLst>
          <pc:spChg chg="add">
            <ac:chgData name="Joanne Maguire" userId="bad6ee42-ea4a-4cdb-acfa-8f89666e1ada" providerId="ADAL" clId="{26C335AC-29C8-4A24-881D-AF738CCA8257}" dt="2023-06-29T11:35:20.953" v="1317"/>
            <ac:spMkLst>
              <pc:docMk/>
              <pc:sldMasterMk cId="1076531422" sldId="2147483794"/>
              <pc:sldLayoutMk cId="2511027918" sldId="2147483797"/>
              <ac:spMk id="7" creationId="{09346D25-5482-E4D7-7249-808178D344AA}"/>
            </ac:spMkLst>
          </pc:spChg>
          <pc:spChg chg="add">
            <ac:chgData name="Joanne Maguire" userId="bad6ee42-ea4a-4cdb-acfa-8f89666e1ada" providerId="ADAL" clId="{26C335AC-29C8-4A24-881D-AF738CCA8257}" dt="2023-06-29T11:35:20.953" v="1317"/>
            <ac:spMkLst>
              <pc:docMk/>
              <pc:sldMasterMk cId="1076531422" sldId="2147483794"/>
              <pc:sldLayoutMk cId="2511027918" sldId="2147483797"/>
              <ac:spMk id="8" creationId="{8255B7A7-F0C7-630B-836A-56A09A75E495}"/>
            </ac:spMkLst>
          </pc:spChg>
          <pc:spChg chg="add">
            <ac:chgData name="Joanne Maguire" userId="bad6ee42-ea4a-4cdb-acfa-8f89666e1ada" providerId="ADAL" clId="{26C335AC-29C8-4A24-881D-AF738CCA8257}" dt="2023-06-29T11:35:20.953" v="1317"/>
            <ac:spMkLst>
              <pc:docMk/>
              <pc:sldMasterMk cId="1076531422" sldId="2147483794"/>
              <pc:sldLayoutMk cId="2511027918" sldId="2147483797"/>
              <ac:spMk id="9" creationId="{FCB565B0-9E10-BFE9-E1F1-A4CBC8B13B78}"/>
            </ac:spMkLst>
          </pc:spChg>
          <pc:spChg chg="add">
            <ac:chgData name="Joanne Maguire" userId="bad6ee42-ea4a-4cdb-acfa-8f89666e1ada" providerId="ADAL" clId="{26C335AC-29C8-4A24-881D-AF738CCA8257}" dt="2023-06-29T11:35:20.953" v="1317"/>
            <ac:spMkLst>
              <pc:docMk/>
              <pc:sldMasterMk cId="1076531422" sldId="2147483794"/>
              <pc:sldLayoutMk cId="2511027918" sldId="2147483797"/>
              <ac:spMk id="10" creationId="{84D16330-F57F-B3E5-D7CF-E00BD03E58B6}"/>
            </ac:spMkLst>
          </pc:spChg>
          <pc:spChg chg="add">
            <ac:chgData name="Joanne Maguire" userId="bad6ee42-ea4a-4cdb-acfa-8f89666e1ada" providerId="ADAL" clId="{26C335AC-29C8-4A24-881D-AF738CCA8257}" dt="2023-06-29T11:35:20.953" v="1317"/>
            <ac:spMkLst>
              <pc:docMk/>
              <pc:sldMasterMk cId="1076531422" sldId="2147483794"/>
              <pc:sldLayoutMk cId="2511027918" sldId="2147483797"/>
              <ac:spMk id="11" creationId="{C42B200C-D32C-166C-A25F-D01103B2ACB6}"/>
            </ac:spMkLst>
          </pc:spChg>
          <pc:spChg chg="add">
            <ac:chgData name="Joanne Maguire" userId="bad6ee42-ea4a-4cdb-acfa-8f89666e1ada" providerId="ADAL" clId="{26C335AC-29C8-4A24-881D-AF738CCA8257}" dt="2023-06-29T11:35:20.953" v="1317"/>
            <ac:spMkLst>
              <pc:docMk/>
              <pc:sldMasterMk cId="1076531422" sldId="2147483794"/>
              <pc:sldLayoutMk cId="2511027918" sldId="2147483797"/>
              <ac:spMk id="12" creationId="{3BC1C4FF-E5B3-D026-A58F-0FAF71B324D6}"/>
            </ac:spMkLst>
          </pc:spChg>
        </pc:sldLayoutChg>
      </pc:sldMasterChg>
      <pc:sldMasterChg chg="modSldLayout">
        <pc:chgData name="Joanne Maguire" userId="bad6ee42-ea4a-4cdb-acfa-8f89666e1ada" providerId="ADAL" clId="{26C335AC-29C8-4A24-881D-AF738CCA8257}" dt="2023-06-29T11:35:29.447" v="1318"/>
        <pc:sldMasterMkLst>
          <pc:docMk/>
          <pc:sldMasterMk cId="2328357024" sldId="2147483808"/>
        </pc:sldMasterMkLst>
        <pc:sldLayoutChg chg="addSp">
          <pc:chgData name="Joanne Maguire" userId="bad6ee42-ea4a-4cdb-acfa-8f89666e1ada" providerId="ADAL" clId="{26C335AC-29C8-4A24-881D-AF738CCA8257}" dt="2023-06-29T11:35:29.447" v="1318"/>
          <pc:sldLayoutMkLst>
            <pc:docMk/>
            <pc:sldMasterMk cId="2328357024" sldId="2147483808"/>
            <pc:sldLayoutMk cId="3347602635" sldId="2147483811"/>
          </pc:sldLayoutMkLst>
          <pc:spChg chg="add">
            <ac:chgData name="Joanne Maguire" userId="bad6ee42-ea4a-4cdb-acfa-8f89666e1ada" providerId="ADAL" clId="{26C335AC-29C8-4A24-881D-AF738CCA8257}" dt="2023-06-29T11:35:29.447" v="1318"/>
            <ac:spMkLst>
              <pc:docMk/>
              <pc:sldMasterMk cId="2328357024" sldId="2147483808"/>
              <pc:sldLayoutMk cId="3347602635" sldId="2147483811"/>
              <ac:spMk id="7" creationId="{E774E6E3-00AA-6FEB-D1D4-DA08CD21C5B7}"/>
            </ac:spMkLst>
          </pc:spChg>
          <pc:spChg chg="add">
            <ac:chgData name="Joanne Maguire" userId="bad6ee42-ea4a-4cdb-acfa-8f89666e1ada" providerId="ADAL" clId="{26C335AC-29C8-4A24-881D-AF738CCA8257}" dt="2023-06-29T11:35:29.447" v="1318"/>
            <ac:spMkLst>
              <pc:docMk/>
              <pc:sldMasterMk cId="2328357024" sldId="2147483808"/>
              <pc:sldLayoutMk cId="3347602635" sldId="2147483811"/>
              <ac:spMk id="8" creationId="{AE3D1D01-15CC-BDD4-A63D-8700824CDF6F}"/>
            </ac:spMkLst>
          </pc:spChg>
          <pc:spChg chg="add">
            <ac:chgData name="Joanne Maguire" userId="bad6ee42-ea4a-4cdb-acfa-8f89666e1ada" providerId="ADAL" clId="{26C335AC-29C8-4A24-881D-AF738CCA8257}" dt="2023-06-29T11:35:29.447" v="1318"/>
            <ac:spMkLst>
              <pc:docMk/>
              <pc:sldMasterMk cId="2328357024" sldId="2147483808"/>
              <pc:sldLayoutMk cId="3347602635" sldId="2147483811"/>
              <ac:spMk id="9" creationId="{58DD882D-C8E0-92FA-29FD-78BA623655DD}"/>
            </ac:spMkLst>
          </pc:spChg>
          <pc:spChg chg="add">
            <ac:chgData name="Joanne Maguire" userId="bad6ee42-ea4a-4cdb-acfa-8f89666e1ada" providerId="ADAL" clId="{26C335AC-29C8-4A24-881D-AF738CCA8257}" dt="2023-06-29T11:35:29.447" v="1318"/>
            <ac:spMkLst>
              <pc:docMk/>
              <pc:sldMasterMk cId="2328357024" sldId="2147483808"/>
              <pc:sldLayoutMk cId="3347602635" sldId="2147483811"/>
              <ac:spMk id="10" creationId="{6EDFB8E9-C141-49F8-AE79-D74599228288}"/>
            </ac:spMkLst>
          </pc:spChg>
          <pc:spChg chg="add">
            <ac:chgData name="Joanne Maguire" userId="bad6ee42-ea4a-4cdb-acfa-8f89666e1ada" providerId="ADAL" clId="{26C335AC-29C8-4A24-881D-AF738CCA8257}" dt="2023-06-29T11:35:29.447" v="1318"/>
            <ac:spMkLst>
              <pc:docMk/>
              <pc:sldMasterMk cId="2328357024" sldId="2147483808"/>
              <pc:sldLayoutMk cId="3347602635" sldId="2147483811"/>
              <ac:spMk id="11" creationId="{D7C509CB-AE0D-E207-CE48-9FC5392F3022}"/>
            </ac:spMkLst>
          </pc:spChg>
          <pc:spChg chg="add">
            <ac:chgData name="Joanne Maguire" userId="bad6ee42-ea4a-4cdb-acfa-8f89666e1ada" providerId="ADAL" clId="{26C335AC-29C8-4A24-881D-AF738CCA8257}" dt="2023-06-29T11:35:29.447" v="1318"/>
            <ac:spMkLst>
              <pc:docMk/>
              <pc:sldMasterMk cId="2328357024" sldId="2147483808"/>
              <pc:sldLayoutMk cId="3347602635" sldId="2147483811"/>
              <ac:spMk id="12" creationId="{01D4E1D7-1D84-334B-7FDD-C4C6D77370BE}"/>
            </ac:spMkLst>
          </pc:spChg>
        </pc:sldLayoutChg>
      </pc:sldMasterChg>
    </pc:docChg>
  </pc:docChgLst>
  <pc:docChgLst>
    <pc:chgData name="Joanne Maguire" userId="bad6ee42-ea4a-4cdb-acfa-8f89666e1ada" providerId="ADAL" clId="{7266CCA0-03B5-4AC0-BD4B-9F795D6B7A2B}"/>
    <pc:docChg chg="custSel modSld">
      <pc:chgData name="Joanne Maguire" userId="bad6ee42-ea4a-4cdb-acfa-8f89666e1ada" providerId="ADAL" clId="{7266CCA0-03B5-4AC0-BD4B-9F795D6B7A2B}" dt="2023-06-28T11:15:59.478" v="152" actId="21"/>
      <pc:docMkLst>
        <pc:docMk/>
      </pc:docMkLst>
      <pc:sldChg chg="addSp delSp modSp mod">
        <pc:chgData name="Joanne Maguire" userId="bad6ee42-ea4a-4cdb-acfa-8f89666e1ada" providerId="ADAL" clId="{7266CCA0-03B5-4AC0-BD4B-9F795D6B7A2B}" dt="2023-06-28T11:07:09.021" v="146" actId="27918"/>
        <pc:sldMkLst>
          <pc:docMk/>
          <pc:sldMk cId="1613598062" sldId="307"/>
        </pc:sldMkLst>
        <pc:spChg chg="mod">
          <ac:chgData name="Joanne Maguire" userId="bad6ee42-ea4a-4cdb-acfa-8f89666e1ada" providerId="ADAL" clId="{7266CCA0-03B5-4AC0-BD4B-9F795D6B7A2B}" dt="2023-06-28T10:55:58.892" v="54" actId="14100"/>
          <ac:spMkLst>
            <pc:docMk/>
            <pc:sldMk cId="1613598062" sldId="307"/>
            <ac:spMk id="15" creationId="{0D186552-4E31-9DF4-D716-C30BEDD90485}"/>
          </ac:spMkLst>
        </pc:spChg>
        <pc:graphicFrameChg chg="mod">
          <ac:chgData name="Joanne Maguire" userId="bad6ee42-ea4a-4cdb-acfa-8f89666e1ada" providerId="ADAL" clId="{7266CCA0-03B5-4AC0-BD4B-9F795D6B7A2B}" dt="2023-06-28T11:06:32.495" v="142" actId="14100"/>
          <ac:graphicFrameMkLst>
            <pc:docMk/>
            <pc:sldMk cId="1613598062" sldId="307"/>
            <ac:graphicFrameMk id="14" creationId="{0A415A3E-0410-2ABD-2929-0AD6DB02A1AE}"/>
          </ac:graphicFrameMkLst>
        </pc:graphicFrameChg>
        <pc:picChg chg="add del">
          <ac:chgData name="Joanne Maguire" userId="bad6ee42-ea4a-4cdb-acfa-8f89666e1ada" providerId="ADAL" clId="{7266CCA0-03B5-4AC0-BD4B-9F795D6B7A2B}" dt="2023-06-28T10:54:56.089" v="47"/>
          <ac:picMkLst>
            <pc:docMk/>
            <pc:sldMk cId="1613598062" sldId="307"/>
            <ac:picMk id="16" creationId="{07314D63-9901-CE94-BA76-2F903A02EE0F}"/>
          </ac:picMkLst>
        </pc:picChg>
      </pc:sldChg>
      <pc:sldChg chg="addSp delSp modSp mod">
        <pc:chgData name="Joanne Maguire" userId="bad6ee42-ea4a-4cdb-acfa-8f89666e1ada" providerId="ADAL" clId="{7266CCA0-03B5-4AC0-BD4B-9F795D6B7A2B}" dt="2023-06-28T11:07:21.323" v="147" actId="121"/>
        <pc:sldMkLst>
          <pc:docMk/>
          <pc:sldMk cId="2227882511" sldId="309"/>
        </pc:sldMkLst>
        <pc:spChg chg="add mod">
          <ac:chgData name="Joanne Maguire" userId="bad6ee42-ea4a-4cdb-acfa-8f89666e1ada" providerId="ADAL" clId="{7266CCA0-03B5-4AC0-BD4B-9F795D6B7A2B}" dt="2023-06-28T11:07:21.323" v="147" actId="121"/>
          <ac:spMkLst>
            <pc:docMk/>
            <pc:sldMk cId="2227882511" sldId="309"/>
            <ac:spMk id="11" creationId="{CBBDEAA7-C689-E421-B671-FD1BC19DAE9F}"/>
          </ac:spMkLst>
        </pc:spChg>
        <pc:spChg chg="add mod">
          <ac:chgData name="Joanne Maguire" userId="bad6ee42-ea4a-4cdb-acfa-8f89666e1ada" providerId="ADAL" clId="{7266CCA0-03B5-4AC0-BD4B-9F795D6B7A2B}" dt="2023-06-28T10:55:30.185" v="50" actId="207"/>
          <ac:spMkLst>
            <pc:docMk/>
            <pc:sldMk cId="2227882511" sldId="309"/>
            <ac:spMk id="12" creationId="{D0A656FA-567E-0A57-7557-7C2676E5747F}"/>
          </ac:spMkLst>
        </pc:spChg>
        <pc:spChg chg="add del mod">
          <ac:chgData name="Joanne Maguire" userId="bad6ee42-ea4a-4cdb-acfa-8f89666e1ada" providerId="ADAL" clId="{7266CCA0-03B5-4AC0-BD4B-9F795D6B7A2B}" dt="2023-06-28T10:55:54.894" v="53" actId="21"/>
          <ac:spMkLst>
            <pc:docMk/>
            <pc:sldMk cId="2227882511" sldId="309"/>
            <ac:spMk id="13" creationId="{B44CA633-B7B2-64F0-9090-F1D6DDB80A06}"/>
          </ac:spMkLst>
        </pc:spChg>
        <pc:spChg chg="add mod">
          <ac:chgData name="Joanne Maguire" userId="bad6ee42-ea4a-4cdb-acfa-8f89666e1ada" providerId="ADAL" clId="{7266CCA0-03B5-4AC0-BD4B-9F795D6B7A2B}" dt="2023-06-28T10:56:17.290" v="58" actId="207"/>
          <ac:spMkLst>
            <pc:docMk/>
            <pc:sldMk cId="2227882511" sldId="309"/>
            <ac:spMk id="14" creationId="{1A2030C4-792C-4A4D-5231-208756CB3ED8}"/>
          </ac:spMkLst>
        </pc:spChg>
        <pc:graphicFrameChg chg="mod">
          <ac:chgData name="Joanne Maguire" userId="bad6ee42-ea4a-4cdb-acfa-8f89666e1ada" providerId="ADAL" clId="{7266CCA0-03B5-4AC0-BD4B-9F795D6B7A2B}" dt="2023-06-28T10:53:46.897" v="24" actId="1076"/>
          <ac:graphicFrameMkLst>
            <pc:docMk/>
            <pc:sldMk cId="2227882511" sldId="309"/>
            <ac:graphicFrameMk id="10" creationId="{15DB9E49-FE62-CBA3-79F3-7DE7CA91E2AD}"/>
          </ac:graphicFrameMkLst>
        </pc:graphicFrameChg>
      </pc:sldChg>
      <pc:sldChg chg="addSp delSp modSp mod">
        <pc:chgData name="Joanne Maguire" userId="bad6ee42-ea4a-4cdb-acfa-8f89666e1ada" providerId="ADAL" clId="{7266CCA0-03B5-4AC0-BD4B-9F795D6B7A2B}" dt="2023-06-28T11:15:59.478" v="152" actId="21"/>
        <pc:sldMkLst>
          <pc:docMk/>
          <pc:sldMk cId="3100115545" sldId="315"/>
        </pc:sldMkLst>
        <pc:spChg chg="del">
          <ac:chgData name="Joanne Maguire" userId="bad6ee42-ea4a-4cdb-acfa-8f89666e1ada" providerId="ADAL" clId="{7266CCA0-03B5-4AC0-BD4B-9F795D6B7A2B}" dt="2023-06-28T11:15:42.233" v="149" actId="21"/>
          <ac:spMkLst>
            <pc:docMk/>
            <pc:sldMk cId="3100115545" sldId="315"/>
            <ac:spMk id="2" creationId="{C5F2FB0B-15EC-453B-BC9B-69AD35DDCEA3}"/>
          </ac:spMkLst>
        </pc:spChg>
        <pc:spChg chg="del">
          <ac:chgData name="Joanne Maguire" userId="bad6ee42-ea4a-4cdb-acfa-8f89666e1ada" providerId="ADAL" clId="{7266CCA0-03B5-4AC0-BD4B-9F795D6B7A2B}" dt="2023-06-28T11:15:53.119" v="151" actId="21"/>
          <ac:spMkLst>
            <pc:docMk/>
            <pc:sldMk cId="3100115545" sldId="315"/>
            <ac:spMk id="3" creationId="{05408798-0DB3-46BF-880E-7BB904D700F6}"/>
          </ac:spMkLst>
        </pc:spChg>
        <pc:spChg chg="add del mod">
          <ac:chgData name="Joanne Maguire" userId="bad6ee42-ea4a-4cdb-acfa-8f89666e1ada" providerId="ADAL" clId="{7266CCA0-03B5-4AC0-BD4B-9F795D6B7A2B}" dt="2023-06-28T11:15:45.189" v="150" actId="21"/>
          <ac:spMkLst>
            <pc:docMk/>
            <pc:sldMk cId="3100115545" sldId="315"/>
            <ac:spMk id="5" creationId="{2F4AC5AA-3B4F-6E27-BDBC-A1D0393AB2A0}"/>
          </ac:spMkLst>
        </pc:spChg>
        <pc:spChg chg="add del mod">
          <ac:chgData name="Joanne Maguire" userId="bad6ee42-ea4a-4cdb-acfa-8f89666e1ada" providerId="ADAL" clId="{7266CCA0-03B5-4AC0-BD4B-9F795D6B7A2B}" dt="2023-06-28T11:15:59.478" v="152" actId="21"/>
          <ac:spMkLst>
            <pc:docMk/>
            <pc:sldMk cId="3100115545" sldId="315"/>
            <ac:spMk id="7" creationId="{87C0D54D-F102-3180-F42B-946B0ADE94EA}"/>
          </ac:spMkLst>
        </pc:spChg>
      </pc:sldChg>
      <pc:sldChg chg="addSp delSp modSp mod">
        <pc:chgData name="Joanne Maguire" userId="bad6ee42-ea4a-4cdb-acfa-8f89666e1ada" providerId="ADAL" clId="{7266CCA0-03B5-4AC0-BD4B-9F795D6B7A2B}" dt="2023-06-28T11:07:26.066" v="148" actId="121"/>
        <pc:sldMkLst>
          <pc:docMk/>
          <pc:sldMk cId="2034807937" sldId="316"/>
        </pc:sldMkLst>
        <pc:spChg chg="del">
          <ac:chgData name="Joanne Maguire" userId="bad6ee42-ea4a-4cdb-acfa-8f89666e1ada" providerId="ADAL" clId="{7266CCA0-03B5-4AC0-BD4B-9F795D6B7A2B}" dt="2023-06-28T10:56:34.847" v="59" actId="21"/>
          <ac:spMkLst>
            <pc:docMk/>
            <pc:sldMk cId="2034807937" sldId="316"/>
            <ac:spMk id="2" creationId="{C5F2FB0B-15EC-453B-BC9B-69AD35DDCEA3}"/>
          </ac:spMkLst>
        </pc:spChg>
        <pc:spChg chg="del">
          <ac:chgData name="Joanne Maguire" userId="bad6ee42-ea4a-4cdb-acfa-8f89666e1ada" providerId="ADAL" clId="{7266CCA0-03B5-4AC0-BD4B-9F795D6B7A2B}" dt="2023-06-28T10:56:46.122" v="61" actId="21"/>
          <ac:spMkLst>
            <pc:docMk/>
            <pc:sldMk cId="2034807937" sldId="316"/>
            <ac:spMk id="3" creationId="{05408798-0DB3-46BF-880E-7BB904D700F6}"/>
          </ac:spMkLst>
        </pc:spChg>
        <pc:spChg chg="add del mod">
          <ac:chgData name="Joanne Maguire" userId="bad6ee42-ea4a-4cdb-acfa-8f89666e1ada" providerId="ADAL" clId="{7266CCA0-03B5-4AC0-BD4B-9F795D6B7A2B}" dt="2023-06-28T10:56:39.984" v="60" actId="21"/>
          <ac:spMkLst>
            <pc:docMk/>
            <pc:sldMk cId="2034807937" sldId="316"/>
            <ac:spMk id="5" creationId="{C77DA6A8-6688-0B6A-DFBE-B07256A61C6C}"/>
          </ac:spMkLst>
        </pc:spChg>
        <pc:spChg chg="add del mod">
          <ac:chgData name="Joanne Maguire" userId="bad6ee42-ea4a-4cdb-acfa-8f89666e1ada" providerId="ADAL" clId="{7266CCA0-03B5-4AC0-BD4B-9F795D6B7A2B}" dt="2023-06-28T10:56:49.848" v="62" actId="21"/>
          <ac:spMkLst>
            <pc:docMk/>
            <pc:sldMk cId="2034807937" sldId="316"/>
            <ac:spMk id="7" creationId="{068EEC5E-F8CC-4283-F2A2-5425DDCD25B4}"/>
          </ac:spMkLst>
        </pc:spChg>
        <pc:spChg chg="add mod">
          <ac:chgData name="Joanne Maguire" userId="bad6ee42-ea4a-4cdb-acfa-8f89666e1ada" providerId="ADAL" clId="{7266CCA0-03B5-4AC0-BD4B-9F795D6B7A2B}" dt="2023-06-28T11:07:26.066" v="148" actId="121"/>
          <ac:spMkLst>
            <pc:docMk/>
            <pc:sldMk cId="2034807937" sldId="316"/>
            <ac:spMk id="11" creationId="{A77777B3-C3B9-2B96-D62D-FA82FD7F0995}"/>
          </ac:spMkLst>
        </pc:spChg>
        <pc:graphicFrameChg chg="add mod">
          <ac:chgData name="Joanne Maguire" userId="bad6ee42-ea4a-4cdb-acfa-8f89666e1ada" providerId="ADAL" clId="{7266CCA0-03B5-4AC0-BD4B-9F795D6B7A2B}" dt="2023-06-28T11:03:48.478" v="97" actId="14100"/>
          <ac:graphicFrameMkLst>
            <pc:docMk/>
            <pc:sldMk cId="2034807937" sldId="316"/>
            <ac:graphicFrameMk id="10" creationId="{1DC95BC3-45EE-E250-61D2-83179D35A6F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88045013370038E-2"/>
          <c:y val="3.0097461555685486E-2"/>
          <c:w val="0.95206521174250924"/>
          <c:h val="0.47795466072471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Solicitor Partner</c:v>
                </c:pt>
                <c:pt idx="1">
                  <c:v>Solicitor (Not Partner)</c:v>
                </c:pt>
                <c:pt idx="2">
                  <c:v>Other Fee Earning Role</c:v>
                </c:pt>
                <c:pt idx="3">
                  <c:v>Role directly supporting a fee earner</c:v>
                </c:pt>
                <c:pt idx="4">
                  <c:v>Managerial role</c:v>
                </c:pt>
                <c:pt idx="5">
                  <c:v>IT/HR/Other coporate services role</c:v>
                </c:pt>
                <c:pt idx="6">
                  <c:v>Barrister</c:v>
                </c:pt>
                <c:pt idx="7">
                  <c:v>Chartered Legal Exec</c:v>
                </c:pt>
                <c:pt idx="8">
                  <c:v>Licensed Conveyancer </c:v>
                </c:pt>
                <c:pt idx="9">
                  <c:v>Patent or Trademark Attourney</c:v>
                </c:pt>
                <c:pt idx="10">
                  <c:v>Costs Lawyer</c:v>
                </c:pt>
                <c:pt idx="11">
                  <c:v>Notary</c:v>
                </c:pt>
                <c:pt idx="12">
                  <c:v>Prefer not to say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8-43D9-8BF7-A37C422EF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2022472"/>
        <c:axId val="572021032"/>
      </c:barChart>
      <c:catAx>
        <c:axId val="57202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021032"/>
        <c:crossesAt val="0"/>
        <c:auto val="1"/>
        <c:lblAlgn val="ctr"/>
        <c:lblOffset val="100"/>
        <c:noMultiLvlLbl val="0"/>
      </c:catAx>
      <c:valAx>
        <c:axId val="572021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022472"/>
        <c:crosses val="autoZero"/>
        <c:crossBetween val="between"/>
        <c:majorUnit val="1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State School (Selective)</c:v>
                </c:pt>
                <c:pt idx="1">
                  <c:v>State School (non-selective)</c:v>
                </c:pt>
                <c:pt idx="2">
                  <c:v>Independent</c:v>
                </c:pt>
                <c:pt idx="3">
                  <c:v>Independent (Bursary)</c:v>
                </c:pt>
                <c:pt idx="4">
                  <c:v>Attended Outside UK</c:v>
                </c:pt>
                <c:pt idx="5">
                  <c:v>Don't Know/Not Sure</c:v>
                </c:pt>
                <c:pt idx="6">
                  <c:v>Prefer not to say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9-4ECD-AC2E-65CA4FCB87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State School (Selective)</c:v>
                </c:pt>
                <c:pt idx="1">
                  <c:v>State School (non-selective)</c:v>
                </c:pt>
                <c:pt idx="2">
                  <c:v>Independent</c:v>
                </c:pt>
                <c:pt idx="3">
                  <c:v>Independent (Bursary)</c:v>
                </c:pt>
                <c:pt idx="4">
                  <c:v>Attended Outside UK</c:v>
                </c:pt>
                <c:pt idx="5">
                  <c:v>Don't Know/Not Sure</c:v>
                </c:pt>
                <c:pt idx="6">
                  <c:v>Prefer not to say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0E49-4ECD-AC2E-65CA4FCB87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State School (Selective)</c:v>
                </c:pt>
                <c:pt idx="1">
                  <c:v>State School (non-selective)</c:v>
                </c:pt>
                <c:pt idx="2">
                  <c:v>Independent</c:v>
                </c:pt>
                <c:pt idx="3">
                  <c:v>Independent (Bursary)</c:v>
                </c:pt>
                <c:pt idx="4">
                  <c:v>Attended Outside UK</c:v>
                </c:pt>
                <c:pt idx="5">
                  <c:v>Don't Know/Not Sure</c:v>
                </c:pt>
                <c:pt idx="6">
                  <c:v>Prefer not to say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0E49-4ECD-AC2E-65CA4FCB8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0065000"/>
        <c:axId val="830064280"/>
      </c:barChart>
      <c:catAx>
        <c:axId val="83006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064280"/>
        <c:crosses val="autoZero"/>
        <c:auto val="1"/>
        <c:lblAlgn val="ctr"/>
        <c:lblOffset val="100"/>
        <c:noMultiLvlLbl val="0"/>
      </c:catAx>
      <c:valAx>
        <c:axId val="830064280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0650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No, neither </c:v>
                </c:pt>
                <c:pt idx="1">
                  <c:v>Yes, one or both</c:v>
                </c:pt>
                <c:pt idx="2">
                  <c:v>Don’t know/Not sure</c:v>
                </c:pt>
                <c:pt idx="3">
                  <c:v>Prefer not to say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2-425F-8A3B-E6F481C14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3540632"/>
        <c:axId val="823538112"/>
      </c:barChart>
      <c:catAx>
        <c:axId val="82354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538112"/>
        <c:crosses val="autoZero"/>
        <c:auto val="1"/>
        <c:lblAlgn val="ctr"/>
        <c:lblOffset val="100"/>
        <c:noMultiLvlLbl val="0"/>
      </c:catAx>
      <c:valAx>
        <c:axId val="82353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540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Professional</c:v>
                </c:pt>
                <c:pt idx="1">
                  <c:v>Managerial</c:v>
                </c:pt>
                <c:pt idx="2">
                  <c:v>Clerical</c:v>
                </c:pt>
                <c:pt idx="3">
                  <c:v>Technical/Craft </c:v>
                </c:pt>
                <c:pt idx="4">
                  <c:v>Manual/Service</c:v>
                </c:pt>
                <c:pt idx="5">
                  <c:v>SME Owners</c:v>
                </c:pt>
                <c:pt idx="6">
                  <c:v>Long Term Unemployed</c:v>
                </c:pt>
                <c:pt idx="7">
                  <c:v>Other</c:v>
                </c:pt>
                <c:pt idx="8">
                  <c:v>Prefer not to say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</c:v>
                </c:pt>
                <c:pt idx="1">
                  <c:v>2</c:v>
                </c:pt>
                <c:pt idx="4">
                  <c:v>2</c:v>
                </c:pt>
                <c:pt idx="5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6-4CDA-9006-ACA1B6D18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5566280"/>
        <c:axId val="735567360"/>
      </c:barChart>
      <c:catAx>
        <c:axId val="73556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567360"/>
        <c:crosses val="autoZero"/>
        <c:auto val="1"/>
        <c:lblAlgn val="ctr"/>
        <c:lblOffset val="100"/>
        <c:noMultiLvlLbl val="0"/>
      </c:catAx>
      <c:valAx>
        <c:axId val="73556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5662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Prefer not to say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9-4A3C-80FD-0103B0EC4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221912"/>
        <c:axId val="459221552"/>
      </c:barChart>
      <c:catAx>
        <c:axId val="45922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221552"/>
        <c:crosses val="autoZero"/>
        <c:auto val="1"/>
        <c:lblAlgn val="ctr"/>
        <c:lblOffset val="100"/>
        <c:noMultiLvlLbl val="0"/>
      </c:catAx>
      <c:valAx>
        <c:axId val="45922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221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</c:v>
                </c:pt>
                <c:pt idx="1">
                  <c:v>Yes, 1-19 hours per week</c:v>
                </c:pt>
                <c:pt idx="2">
                  <c:v>Yes, 20-49 hours per week</c:v>
                </c:pt>
                <c:pt idx="3">
                  <c:v>Yes, 50 or more hours per week</c:v>
                </c:pt>
                <c:pt idx="4">
                  <c:v>Prefer not to say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0-4BAD-B7B9-70E017FD7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5043848"/>
        <c:axId val="865046368"/>
      </c:barChart>
      <c:catAx>
        <c:axId val="86504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046368"/>
        <c:crosses val="autoZero"/>
        <c:auto val="1"/>
        <c:lblAlgn val="ctr"/>
        <c:lblOffset val="100"/>
        <c:noMultiLvlLbl val="0"/>
      </c:catAx>
      <c:valAx>
        <c:axId val="86504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04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  <c:pt idx="6">
                  <c:v>Prefer not to say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4-4631-B423-E7EAF5321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8592000"/>
        <c:axId val="758595240"/>
      </c:barChart>
      <c:catAx>
        <c:axId val="75859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595240"/>
        <c:crosses val="autoZero"/>
        <c:auto val="1"/>
        <c:lblAlgn val="ctr"/>
        <c:lblOffset val="100"/>
        <c:noMultiLvlLbl val="0"/>
      </c:catAx>
      <c:valAx>
        <c:axId val="758595240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5920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Male</c:v>
                </c:pt>
                <c:pt idx="1">
                  <c:v>Female</c:v>
                </c:pt>
                <c:pt idx="2">
                  <c:v>Other preferred description</c:v>
                </c:pt>
                <c:pt idx="3">
                  <c:v>Prefer not to say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5-47E6-8063-83F85C267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788888"/>
        <c:axId val="759790328"/>
      </c:barChart>
      <c:catAx>
        <c:axId val="75978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790328"/>
        <c:crosses val="autoZero"/>
        <c:auto val="1"/>
        <c:lblAlgn val="ctr"/>
        <c:lblOffset val="100"/>
        <c:noMultiLvlLbl val="0"/>
      </c:catAx>
      <c:valAx>
        <c:axId val="75979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78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Prefer no to say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34-4A0B-8543-C5B8F8392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639752"/>
        <c:axId val="458637232"/>
      </c:barChart>
      <c:catAx>
        <c:axId val="45863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637232"/>
        <c:crosses val="autoZero"/>
        <c:auto val="1"/>
        <c:lblAlgn val="ctr"/>
        <c:lblOffset val="100"/>
        <c:noMultiLvlLbl val="0"/>
      </c:catAx>
      <c:valAx>
        <c:axId val="45863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63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Prefer not to say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A-4DBC-826A-4E19C2FB0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692952"/>
        <c:axId val="458695832"/>
      </c:barChart>
      <c:catAx>
        <c:axId val="45869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695832"/>
        <c:crosses val="autoZero"/>
        <c:auto val="1"/>
        <c:lblAlgn val="ctr"/>
        <c:lblOffset val="100"/>
        <c:noMultiLvlLbl val="0"/>
      </c:catAx>
      <c:valAx>
        <c:axId val="458695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692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Yes, limited a lot</c:v>
                </c:pt>
                <c:pt idx="1">
                  <c:v>Yes, limited a little</c:v>
                </c:pt>
                <c:pt idx="2">
                  <c:v>No</c:v>
                </c:pt>
                <c:pt idx="3">
                  <c:v>Prefer not to say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1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2-4C73-B350-A97124562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119456"/>
        <c:axId val="458118736"/>
      </c:barChart>
      <c:catAx>
        <c:axId val="45811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18736"/>
        <c:crosses val="autoZero"/>
        <c:auto val="1"/>
        <c:lblAlgn val="ctr"/>
        <c:lblOffset val="100"/>
        <c:noMultiLvlLbl val="0"/>
      </c:catAx>
      <c:valAx>
        <c:axId val="45811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1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Asian/Asian British</c:v>
                </c:pt>
                <c:pt idx="1">
                  <c:v>Black/Black British</c:v>
                </c:pt>
                <c:pt idx="2">
                  <c:v>Mixed/Multipe Ethic Group</c:v>
                </c:pt>
                <c:pt idx="3">
                  <c:v>White</c:v>
                </c:pt>
                <c:pt idx="4">
                  <c:v>Other Ethnic Group</c:v>
                </c:pt>
                <c:pt idx="5">
                  <c:v>Prefer not to say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3">
                  <c:v>9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8-4DEE-9392-C4172A77D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414184"/>
        <c:axId val="507409504"/>
      </c:barChart>
      <c:catAx>
        <c:axId val="50741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409504"/>
        <c:crosses val="autoZero"/>
        <c:auto val="1"/>
        <c:lblAlgn val="ctr"/>
        <c:lblOffset val="100"/>
        <c:noMultiLvlLbl val="0"/>
      </c:catAx>
      <c:valAx>
        <c:axId val="50740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41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No religion or belief</c:v>
                </c:pt>
                <c:pt idx="1">
                  <c:v>Buddhist</c:v>
                </c:pt>
                <c:pt idx="2">
                  <c:v>Christian</c:v>
                </c:pt>
                <c:pt idx="3">
                  <c:v>Hundu</c:v>
                </c:pt>
                <c:pt idx="4">
                  <c:v>Jewish</c:v>
                </c:pt>
                <c:pt idx="5">
                  <c:v>Muslim</c:v>
                </c:pt>
                <c:pt idx="6">
                  <c:v>Sikh</c:v>
                </c:pt>
                <c:pt idx="7">
                  <c:v>Any other religion or belief</c:v>
                </c:pt>
                <c:pt idx="8">
                  <c:v>Prefer not to say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2">
                  <c:v>6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C-4F22-B38E-F8BC15665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1303616"/>
        <c:axId val="731303976"/>
      </c:barChart>
      <c:catAx>
        <c:axId val="7313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03976"/>
        <c:crosses val="autoZero"/>
        <c:auto val="1"/>
        <c:lblAlgn val="ctr"/>
        <c:lblOffset val="100"/>
        <c:noMultiLvlLbl val="0"/>
      </c:catAx>
      <c:valAx>
        <c:axId val="73130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Bi</c:v>
                </c:pt>
                <c:pt idx="1">
                  <c:v>Gay/Lesbian</c:v>
                </c:pt>
                <c:pt idx="2">
                  <c:v>Heterosexual</c:v>
                </c:pt>
                <c:pt idx="3">
                  <c:v>Other preferred description</c:v>
                </c:pt>
                <c:pt idx="4">
                  <c:v>Prefer not to say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2">
                  <c:v>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6-4897-A77B-486CF45E0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178008"/>
        <c:axId val="343180888"/>
      </c:barChart>
      <c:catAx>
        <c:axId val="34317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180888"/>
        <c:crosses val="autoZero"/>
        <c:auto val="1"/>
        <c:lblAlgn val="ctr"/>
        <c:lblOffset val="100"/>
        <c:noMultiLvlLbl val="0"/>
      </c:catAx>
      <c:valAx>
        <c:axId val="34318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17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86346-59A2-4282-9A64-05524C79D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1D54C-AFC8-47F5-B030-A8ED60D08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6B27D-C1ED-4C55-9062-2279210E96ED}" type="datetime1">
              <a:rPr lang="en-GB" smtClean="0"/>
              <a:t>29/06/2023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D8396-DC49-433C-84C0-BD573781E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A06B3-9442-49D9-BE03-080DCCEA1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AD26-F754-4E27-9D95-B069583AB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EAF8-BEF3-4EDD-99CF-6435314FE1C9}" type="datetime1">
              <a:rPr lang="en-GB" smtClean="0"/>
              <a:pPr/>
              <a:t>29/06/2023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7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60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792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62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45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021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50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7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1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2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9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1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2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13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7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pc="400"/>
              <a:t>M</a:t>
            </a:r>
            <a:r>
              <a:rPr lang="en-GB" spc="400"/>
              <a:t>IS Legal </a:t>
            </a:r>
            <a:br>
              <a:rPr lang="en-GB" spc="40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spc="400"/>
              <a:t>Diversity Data </a:t>
            </a:r>
            <a:br>
              <a:rPr lang="en-GB" spc="400"/>
            </a:br>
            <a:r>
              <a:rPr lang="en-GB" spc="400"/>
              <a:t>June 2023</a:t>
            </a:r>
            <a:endParaRPr lang="en-GB" dirty="0"/>
          </a:p>
        </p:txBody>
      </p:sp>
      <p:pic>
        <p:nvPicPr>
          <p:cNvPr id="5" name="Picture 4" descr="A red and blue text on a white background">
            <a:extLst>
              <a:ext uri="{FF2B5EF4-FFF2-40B4-BE49-F238E27FC236}">
                <a16:creationId xmlns:a16="http://schemas.microsoft.com/office/drawing/2014/main" id="{24E548E1-81E4-AE7A-7A41-0669C45E2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0" y="752792"/>
            <a:ext cx="4864100" cy="26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B2ECF87-B512-5FD7-B2AE-ED05EBC07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136892"/>
              </p:ext>
            </p:extLst>
          </p:nvPr>
        </p:nvGraphicFramePr>
        <p:xfrm>
          <a:off x="537882" y="1237130"/>
          <a:ext cx="10815918" cy="490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1C6E7D-0FAF-D596-A67B-7A8AB0D8965E}"/>
              </a:ext>
            </a:extLst>
          </p:cNvPr>
          <p:cNvSpPr txBox="1"/>
          <p:nvPr/>
        </p:nvSpPr>
        <p:spPr>
          <a:xfrm>
            <a:off x="5656217" y="366104"/>
            <a:ext cx="519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Sexual Orientation 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4A2EF89-510C-D7B1-0BD4-B4BABBC70ABA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28/06/2023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78FB4-0AD8-066D-9778-02BBF06200AB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10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9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A70B0C7-5E6D-95EF-157C-35C694487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755559"/>
              </p:ext>
            </p:extLst>
          </p:nvPr>
        </p:nvGraphicFramePr>
        <p:xfrm>
          <a:off x="658368" y="1372118"/>
          <a:ext cx="10300985" cy="5067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C4802-AA01-0144-CC45-964668C8D3D3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28/06/2023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8D97F-5CB2-8B00-EE2A-A18EA08FA426}"/>
              </a:ext>
            </a:extLst>
          </p:cNvPr>
          <p:cNvSpPr txBox="1"/>
          <p:nvPr/>
        </p:nvSpPr>
        <p:spPr>
          <a:xfrm>
            <a:off x="4323806" y="418011"/>
            <a:ext cx="6413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school attendance between ages 11-16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4CF9C-A570-9AE3-99E6-7A99EE173797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11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6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9DB67EB-EC4D-F0E6-C149-7C18FDC0C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933127"/>
              </p:ext>
            </p:extLst>
          </p:nvPr>
        </p:nvGraphicFramePr>
        <p:xfrm>
          <a:off x="992777" y="1619794"/>
          <a:ext cx="9966960" cy="475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CE086-2507-7005-B428-F4592EF18B9B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28/06/2023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E0D84-FC57-5FD9-1E69-24EF07C42879}"/>
              </a:ext>
            </a:extLst>
          </p:cNvPr>
          <p:cNvSpPr txBox="1"/>
          <p:nvPr/>
        </p:nvSpPr>
        <p:spPr>
          <a:xfrm>
            <a:off x="5016137" y="566293"/>
            <a:ext cx="5826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staff members whose parents attended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314ADA-7F0E-718F-8EAF-3107F94C4883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12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9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AEF770D-D5B6-4D97-A311-627DA1928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642255"/>
              </p:ext>
            </p:extLst>
          </p:nvPr>
        </p:nvGraphicFramePr>
        <p:xfrm>
          <a:off x="658368" y="1403144"/>
          <a:ext cx="10879208" cy="506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1F1C0B-F8D6-B041-67DF-722C3A64232E}"/>
              </a:ext>
            </a:extLst>
          </p:cNvPr>
          <p:cNvSpPr txBox="1"/>
          <p:nvPr/>
        </p:nvSpPr>
        <p:spPr>
          <a:xfrm>
            <a:off x="5068389" y="692331"/>
            <a:ext cx="569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parental occupations 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0F99269-F78B-E8E1-9B31-E93410FCB5E6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28/06/2023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8E4D1-8A05-6A21-7346-4FC49C4F97A8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13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0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B39CFC0-50FB-6717-4E2D-A0F11423A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248092"/>
              </p:ext>
            </p:extLst>
          </p:nvPr>
        </p:nvGraphicFramePr>
        <p:xfrm>
          <a:off x="587829" y="1672046"/>
          <a:ext cx="10895959" cy="446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8C42C5-61E3-D700-87E8-012AB13D6459}"/>
              </a:ext>
            </a:extLst>
          </p:cNvPr>
          <p:cNvSpPr txBox="1"/>
          <p:nvPr/>
        </p:nvSpPr>
        <p:spPr>
          <a:xfrm>
            <a:off x="5408023" y="757646"/>
            <a:ext cx="538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staff who are primary carer for child/children under 18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0211FC1A-934E-229F-9732-89053CC8A9A7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28/06/2023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E09B06A-6EA9-298D-1865-E25A84F897E1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14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6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14655E4-262E-0D8B-1C0F-95979A879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455188"/>
              </p:ext>
            </p:extLst>
          </p:nvPr>
        </p:nvGraphicFramePr>
        <p:xfrm>
          <a:off x="705394" y="1523797"/>
          <a:ext cx="10332720" cy="461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5B99F4-C5B1-4975-D532-DC2D743492D7}"/>
              </a:ext>
            </a:extLst>
          </p:cNvPr>
          <p:cNvSpPr txBox="1"/>
          <p:nvPr/>
        </p:nvSpPr>
        <p:spPr>
          <a:xfrm>
            <a:off x="4552406" y="323468"/>
            <a:ext cx="6165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staff who look after or care for someone with long term Physical or Mental ill health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B71BB286-2192-9B5E-99AF-CD5DEE8AD383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28/06/2023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4B67738-91F0-9A77-C58D-D75EC3D5F666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15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3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dirty="0"/>
              <a:t>28-06-2023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16</a:t>
            </a:fld>
            <a:endParaRPr lang="en-GB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MIS Legal – Diversity Data 2023</a:t>
            </a:r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347" b="347"/>
          <a:stretch/>
        </p:blipFill>
        <p:spPr/>
      </p:pic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t="108" b="108"/>
          <a:stretch/>
        </p:blipFill>
        <p:spPr/>
      </p:pic>
      <p:pic>
        <p:nvPicPr>
          <p:cNvPr id="5" name="Picture 4" descr="A red and blue text on a white background">
            <a:extLst>
              <a:ext uri="{FF2B5EF4-FFF2-40B4-BE49-F238E27FC236}">
                <a16:creationId xmlns:a16="http://schemas.microsoft.com/office/drawing/2014/main" id="{3E0CFF88-7403-FDF2-F11B-BC3938D295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655" y="624340"/>
            <a:ext cx="5276088" cy="24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28/06/2023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A415A3E-0410-2ABD-2929-0AD6DB02A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703702"/>
              </p:ext>
            </p:extLst>
          </p:nvPr>
        </p:nvGraphicFramePr>
        <p:xfrm>
          <a:off x="988142" y="899652"/>
          <a:ext cx="10589341" cy="561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D186552-4E31-9DF4-D716-C30BEDD90485}"/>
              </a:ext>
            </a:extLst>
          </p:cNvPr>
          <p:cNvSpPr txBox="1"/>
          <p:nvPr/>
        </p:nvSpPr>
        <p:spPr>
          <a:xfrm>
            <a:off x="5528187" y="201168"/>
            <a:ext cx="53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 Categories</a:t>
            </a:r>
            <a:endParaRPr lang="en-GB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5DB9E49-FE62-CBA3-79F3-7DE7CA91E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511018"/>
              </p:ext>
            </p:extLst>
          </p:nvPr>
        </p:nvGraphicFramePr>
        <p:xfrm>
          <a:off x="733646" y="1029382"/>
          <a:ext cx="1004776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BBDEAA7-C689-E421-B671-FD1BC19DAE9F}"/>
              </a:ext>
            </a:extLst>
          </p:cNvPr>
          <p:cNvSpPr txBox="1"/>
          <p:nvPr/>
        </p:nvSpPr>
        <p:spPr>
          <a:xfrm>
            <a:off x="3760839" y="444607"/>
            <a:ext cx="659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Distribution</a:t>
            </a:r>
            <a:endParaRPr lang="en-GB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0A656FA-567E-0A57-7557-7C2676E5747F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28/06/2023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1A2030C4-792C-4A4D-5231-208756CB3ED8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3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DC95BC3-45EE-E250-61D2-83179D35A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671391"/>
              </p:ext>
            </p:extLst>
          </p:nvPr>
        </p:nvGraphicFramePr>
        <p:xfrm>
          <a:off x="808074" y="1297858"/>
          <a:ext cx="9351926" cy="484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7777B3-C3B9-2B96-D62D-FA82FD7F0995}"/>
              </a:ext>
            </a:extLst>
          </p:cNvPr>
          <p:cNvSpPr txBox="1"/>
          <p:nvPr/>
        </p:nvSpPr>
        <p:spPr>
          <a:xfrm>
            <a:off x="4291781" y="530942"/>
            <a:ext cx="584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Gender Breakdown</a:t>
            </a:r>
            <a:endParaRPr lang="en-GB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9D6CCB0E-47C9-825F-3E05-7FC95C3886D1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28/06/2023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9233B722-11E2-4C1D-3A83-22BC254AA066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4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0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373F0F-E913-DD4F-CB22-3A2EF492D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473495"/>
              </p:ext>
            </p:extLst>
          </p:nvPr>
        </p:nvGraphicFramePr>
        <p:xfrm>
          <a:off x="551330" y="1452282"/>
          <a:ext cx="10267576" cy="480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36CD64-9C50-3827-5578-A3FBE40FAB64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28/06/2023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54569-D332-DE82-D1EC-F4A72B83AC4D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5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A57DF-F8D7-4941-E75A-7F2663D7F05E}"/>
              </a:ext>
            </a:extLst>
          </p:cNvPr>
          <p:cNvSpPr txBox="1"/>
          <p:nvPr/>
        </p:nvSpPr>
        <p:spPr>
          <a:xfrm>
            <a:off x="3657600" y="566293"/>
            <a:ext cx="705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staff who identify as same sex registered at birth</a:t>
            </a:r>
          </a:p>
        </p:txBody>
      </p:sp>
    </p:spTree>
    <p:extLst>
      <p:ext uri="{BB962C8B-B14F-4D97-AF65-F5344CB8AC3E}">
        <p14:creationId xmlns:p14="http://schemas.microsoft.com/office/powerpoint/2010/main" val="102823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5BCEA8B-7377-27F5-ED0D-B57F107B0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378330"/>
              </p:ext>
            </p:extLst>
          </p:nvPr>
        </p:nvGraphicFramePr>
        <p:xfrm>
          <a:off x="1476103" y="1293223"/>
          <a:ext cx="9313817" cy="484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C3C8CE-B950-94AD-4D69-9A788926C584}"/>
              </a:ext>
            </a:extLst>
          </p:cNvPr>
          <p:cNvSpPr txBox="1"/>
          <p:nvPr/>
        </p:nvSpPr>
        <p:spPr>
          <a:xfrm>
            <a:off x="4624251" y="404949"/>
            <a:ext cx="6152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staff consider themselves to have a disability?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0702BFD8-E4F0-5D57-3233-3374115DD183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28/06/2023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1E07618-FA4E-D4E3-1BBF-460004FC39FA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6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1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5B4889F-7E99-EE2F-7E47-ABA26DADE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721559"/>
              </p:ext>
            </p:extLst>
          </p:nvPr>
        </p:nvGraphicFramePr>
        <p:xfrm>
          <a:off x="1463040" y="1554480"/>
          <a:ext cx="9326880" cy="458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6E277D8-5AAA-197F-E8DC-1D752CDE816F}"/>
              </a:ext>
            </a:extLst>
          </p:cNvPr>
          <p:cNvSpPr txBox="1"/>
          <p:nvPr/>
        </p:nvSpPr>
        <p:spPr>
          <a:xfrm>
            <a:off x="3788229" y="548640"/>
            <a:ext cx="6949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staff believe their daily activities are limited due to a health problem or disability which as lasted to expected to last at least 12 months? 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AE2F8660-F48C-AE84-5047-397FED26013F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28/06/2023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1F3D976-B7DC-FCA2-A1D5-1BE5042B5E4D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7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1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5E613E7-1663-2DB1-290B-4BCD03AF6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214249"/>
              </p:ext>
            </p:extLst>
          </p:nvPr>
        </p:nvGraphicFramePr>
        <p:xfrm>
          <a:off x="658368" y="1331259"/>
          <a:ext cx="10695431" cy="4807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10A0-0FA5-AE52-9BA0-905426C1B522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28/06/2023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06B0BC-7905-6963-AC78-BFE0E64BFBD1}"/>
              </a:ext>
            </a:extLst>
          </p:cNvPr>
          <p:cNvSpPr txBox="1"/>
          <p:nvPr/>
        </p:nvSpPr>
        <p:spPr>
          <a:xfrm>
            <a:off x="4545874" y="566293"/>
            <a:ext cx="5865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Ethnic Background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43018D-1859-9F43-CA3E-17371F74F134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8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7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1B16F89-6D4C-1299-B45A-CD6AC6285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924477"/>
              </p:ext>
            </p:extLst>
          </p:nvPr>
        </p:nvGraphicFramePr>
        <p:xfrm>
          <a:off x="953589" y="1277471"/>
          <a:ext cx="10400211" cy="486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4FB14A-16C7-F84E-8748-C1E0FAC99F23}"/>
              </a:ext>
            </a:extLst>
          </p:cNvPr>
          <p:cNvSpPr txBox="1"/>
          <p:nvPr/>
        </p:nvSpPr>
        <p:spPr>
          <a:xfrm>
            <a:off x="5159829" y="566293"/>
            <a:ext cx="500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Religious Background 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E2C3990D-72CA-A7E7-792F-1750A7E44ACC}"/>
              </a:ext>
            </a:extLst>
          </p:cNvPr>
          <p:cNvSpPr txBox="1">
            <a:spLocks/>
          </p:cNvSpPr>
          <p:nvPr/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28/06/2023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6FE8355-C204-3929-E945-4785B78BD3CA}"/>
              </a:ext>
            </a:extLst>
          </p:cNvPr>
          <p:cNvSpPr txBox="1">
            <a:spLocks/>
          </p:cNvSpPr>
          <p:nvPr/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DA9DAA-006C-4F4B-980E-E3DF019B24E2}" type="slidenum">
              <a:rPr lang="en-GB" sz="1200" smtClean="0">
                <a:solidFill>
                  <a:schemeClr val="bg1"/>
                </a:solidFill>
              </a:rPr>
              <a:pPr algn="r"/>
              <a:t>9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17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6_TF89338750_Win32" id="{41E8F413-9A18-4BDF-B28A-7CD5BF285DD4}" vid="{F5763C4E-78C1-4EFB-B9F5-2F4B07C76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247</TotalTime>
  <Words>167</Words>
  <Application>Microsoft Office PowerPoint</Application>
  <PresentationFormat>Widescreen</PresentationFormat>
  <Paragraphs>62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Univers</vt:lpstr>
      <vt:lpstr>GradientUnivers</vt:lpstr>
      <vt:lpstr>MIS Legal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Legal  </dc:title>
  <dc:creator>Joanne Maguire</dc:creator>
  <cp:lastModifiedBy>Joanne Maguire</cp:lastModifiedBy>
  <cp:revision>1</cp:revision>
  <dcterms:created xsi:type="dcterms:W3CDTF">2023-06-28T10:03:52Z</dcterms:created>
  <dcterms:modified xsi:type="dcterms:W3CDTF">2023-06-29T11:37:58Z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