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1"/>
  </p:notesMasterIdLst>
  <p:handoutMasterIdLst>
    <p:handoutMasterId r:id="rId22"/>
  </p:handoutMasterIdLst>
  <p:sldIdLst>
    <p:sldId id="306" r:id="rId5"/>
    <p:sldId id="307" r:id="rId6"/>
    <p:sldId id="309" r:id="rId7"/>
    <p:sldId id="316" r:id="rId8"/>
    <p:sldId id="324" r:id="rId9"/>
    <p:sldId id="315" r:id="rId10"/>
    <p:sldId id="314" r:id="rId11"/>
    <p:sldId id="313" r:id="rId12"/>
    <p:sldId id="320" r:id="rId13"/>
    <p:sldId id="319" r:id="rId14"/>
    <p:sldId id="318" r:id="rId15"/>
    <p:sldId id="317" r:id="rId16"/>
    <p:sldId id="321" r:id="rId17"/>
    <p:sldId id="323" r:id="rId18"/>
    <p:sldId id="322" r:id="rId19"/>
    <p:sldId id="312" r:id="rId20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78316-322C-4684-95F5-28C94EDD2623}" v="1" dt="2025-06-24T08:26:05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84967" autoAdjust="0"/>
  </p:normalViewPr>
  <p:slideViewPr>
    <p:cSldViewPr snapToGrid="0">
      <p:cViewPr varScale="1">
        <p:scale>
          <a:sx n="71" d="100"/>
          <a:sy n="71" d="100"/>
        </p:scale>
        <p:origin x="78" y="330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e Maguire" userId="bad6ee42-ea4a-4cdb-acfa-8f89666e1ada" providerId="ADAL" clId="{04078316-322C-4684-95F5-28C94EDD2623}"/>
    <pc:docChg chg="custSel modSld">
      <pc:chgData name="Joanne Maguire" userId="bad6ee42-ea4a-4cdb-acfa-8f89666e1ada" providerId="ADAL" clId="{04078316-322C-4684-95F5-28C94EDD2623}" dt="2025-06-24T08:31:06.755" v="312" actId="20577"/>
      <pc:docMkLst>
        <pc:docMk/>
      </pc:docMkLst>
      <pc:sldChg chg="modSp mod">
        <pc:chgData name="Joanne Maguire" userId="bad6ee42-ea4a-4cdb-acfa-8f89666e1ada" providerId="ADAL" clId="{04078316-322C-4684-95F5-28C94EDD2623}" dt="2025-06-24T08:13:46.185" v="30" actId="20577"/>
        <pc:sldMkLst>
          <pc:docMk/>
          <pc:sldMk cId="114769864" sldId="306"/>
        </pc:sldMkLst>
        <pc:spChg chg="mod">
          <ac:chgData name="Joanne Maguire" userId="bad6ee42-ea4a-4cdb-acfa-8f89666e1ada" providerId="ADAL" clId="{04078316-322C-4684-95F5-28C94EDD2623}" dt="2025-06-24T08:13:46.185" v="30" actId="20577"/>
          <ac:spMkLst>
            <pc:docMk/>
            <pc:sldMk cId="114769864" sldId="306"/>
            <ac:spMk id="2" creationId="{C3A9968B-2619-4F71-AB00-4C493E120805}"/>
          </ac:spMkLst>
        </pc:spChg>
        <pc:spChg chg="mod">
          <ac:chgData name="Joanne Maguire" userId="bad6ee42-ea4a-4cdb-acfa-8f89666e1ada" providerId="ADAL" clId="{04078316-322C-4684-95F5-28C94EDD2623}" dt="2025-06-24T08:13:25.800" v="1" actId="20577"/>
          <ac:spMkLst>
            <pc:docMk/>
            <pc:sldMk cId="114769864" sldId="306"/>
            <ac:spMk id="3" creationId="{A5F14073-9F68-4B7E-A576-26899D58C7A9}"/>
          </ac:spMkLst>
        </pc:spChg>
      </pc:sldChg>
      <pc:sldChg chg="modSp mod">
        <pc:chgData name="Joanne Maguire" userId="bad6ee42-ea4a-4cdb-acfa-8f89666e1ada" providerId="ADAL" clId="{04078316-322C-4684-95F5-28C94EDD2623}" dt="2025-06-24T08:16:20.713" v="59" actId="20577"/>
        <pc:sldMkLst>
          <pc:docMk/>
          <pc:sldMk cId="1613598062" sldId="307"/>
        </pc:sldMkLst>
        <pc:spChg chg="mod">
          <ac:chgData name="Joanne Maguire" userId="bad6ee42-ea4a-4cdb-acfa-8f89666e1ada" providerId="ADAL" clId="{04078316-322C-4684-95F5-28C94EDD2623}" dt="2025-06-24T08:16:20.713" v="59" actId="20577"/>
          <ac:spMkLst>
            <pc:docMk/>
            <pc:sldMk cId="1613598062" sldId="307"/>
            <ac:spMk id="7" creationId="{05C25F72-F9A7-42F9-9720-0801ED77D4D1}"/>
          </ac:spMkLst>
        </pc:spChg>
      </pc:sldChg>
      <pc:sldChg chg="modSp mod">
        <pc:chgData name="Joanne Maguire" userId="bad6ee42-ea4a-4cdb-acfa-8f89666e1ada" providerId="ADAL" clId="{04078316-322C-4684-95F5-28C94EDD2623}" dt="2025-06-24T08:16:57.551" v="86" actId="27918"/>
        <pc:sldMkLst>
          <pc:docMk/>
          <pc:sldMk cId="2227882511" sldId="309"/>
        </pc:sldMkLst>
        <pc:spChg chg="mod">
          <ac:chgData name="Joanne Maguire" userId="bad6ee42-ea4a-4cdb-acfa-8f89666e1ada" providerId="ADAL" clId="{04078316-322C-4684-95F5-28C94EDD2623}" dt="2025-06-24T08:16:33.991" v="79" actId="20577"/>
          <ac:spMkLst>
            <pc:docMk/>
            <pc:sldMk cId="2227882511" sldId="309"/>
            <ac:spMk id="12" creationId="{D0A656FA-567E-0A57-7557-7C2676E5747F}"/>
          </ac:spMkLst>
        </pc:spChg>
      </pc:sldChg>
      <pc:sldChg chg="modSp mod">
        <pc:chgData name="Joanne Maguire" userId="bad6ee42-ea4a-4cdb-acfa-8f89666e1ada" providerId="ADAL" clId="{04078316-322C-4684-95F5-28C94EDD2623}" dt="2025-06-24T08:29:04.606" v="295" actId="20577"/>
        <pc:sldMkLst>
          <pc:docMk/>
          <pc:sldMk cId="927313156" sldId="312"/>
        </pc:sldMkLst>
        <pc:spChg chg="mod">
          <ac:chgData name="Joanne Maguire" userId="bad6ee42-ea4a-4cdb-acfa-8f89666e1ada" providerId="ADAL" clId="{04078316-322C-4684-95F5-28C94EDD2623}" dt="2025-06-24T08:28:57.303" v="291" actId="20577"/>
          <ac:spMkLst>
            <pc:docMk/>
            <pc:sldMk cId="927313156" sldId="312"/>
            <ac:spMk id="22" creationId="{692474E6-3035-46B8-9C05-9B4204E8ED39}"/>
          </ac:spMkLst>
        </pc:spChg>
        <pc:spChg chg="mod">
          <ac:chgData name="Joanne Maguire" userId="bad6ee42-ea4a-4cdb-acfa-8f89666e1ada" providerId="ADAL" clId="{04078316-322C-4684-95F5-28C94EDD2623}" dt="2025-06-24T08:29:04.606" v="295" actId="20577"/>
          <ac:spMkLst>
            <pc:docMk/>
            <pc:sldMk cId="927313156" sldId="312"/>
            <ac:spMk id="23" creationId="{DE8D546E-0F46-4CC0-B2B1-8B2430D00C0C}"/>
          </ac:spMkLst>
        </pc:spChg>
      </pc:sldChg>
      <pc:sldChg chg="mod">
        <pc:chgData name="Joanne Maguire" userId="bad6ee42-ea4a-4cdb-acfa-8f89666e1ada" providerId="ADAL" clId="{04078316-322C-4684-95F5-28C94EDD2623}" dt="2025-06-24T08:20:36.194" v="151" actId="27918"/>
        <pc:sldMkLst>
          <pc:docMk/>
          <pc:sldMk cId="3376578745" sldId="313"/>
        </pc:sldMkLst>
      </pc:sldChg>
      <pc:sldChg chg="modSp mod">
        <pc:chgData name="Joanne Maguire" userId="bad6ee42-ea4a-4cdb-acfa-8f89666e1ada" providerId="ADAL" clId="{04078316-322C-4684-95F5-28C94EDD2623}" dt="2025-06-24T08:31:06.755" v="312" actId="20577"/>
        <pc:sldMkLst>
          <pc:docMk/>
          <pc:sldMk cId="1441710315" sldId="314"/>
        </pc:sldMkLst>
        <pc:spChg chg="mod">
          <ac:chgData name="Joanne Maguire" userId="bad6ee42-ea4a-4cdb-acfa-8f89666e1ada" providerId="ADAL" clId="{04078316-322C-4684-95F5-28C94EDD2623}" dt="2025-06-24T08:31:06.755" v="312" actId="20577"/>
          <ac:spMkLst>
            <pc:docMk/>
            <pc:sldMk cId="1441710315" sldId="314"/>
            <ac:spMk id="11" creationId="{AE2F8660-F48C-AE84-5047-397FED26013F}"/>
          </ac:spMkLst>
        </pc:spChg>
      </pc:sldChg>
      <pc:sldChg chg="modSp mod">
        <pc:chgData name="Joanne Maguire" userId="bad6ee42-ea4a-4cdb-acfa-8f89666e1ada" providerId="ADAL" clId="{04078316-322C-4684-95F5-28C94EDD2623}" dt="2025-06-24T08:19:41.592" v="147" actId="27918"/>
        <pc:sldMkLst>
          <pc:docMk/>
          <pc:sldMk cId="3100115545" sldId="315"/>
        </pc:sldMkLst>
        <pc:spChg chg="mod">
          <ac:chgData name="Joanne Maguire" userId="bad6ee42-ea4a-4cdb-acfa-8f89666e1ada" providerId="ADAL" clId="{04078316-322C-4684-95F5-28C94EDD2623}" dt="2025-06-24T08:19:23.911" v="144" actId="20577"/>
          <ac:spMkLst>
            <pc:docMk/>
            <pc:sldMk cId="3100115545" sldId="315"/>
            <ac:spMk id="6" creationId="{0702BFD8-E4F0-5D57-3233-3374115DD183}"/>
          </ac:spMkLst>
        </pc:spChg>
      </pc:sldChg>
      <pc:sldChg chg="modSp mod">
        <pc:chgData name="Joanne Maguire" userId="bad6ee42-ea4a-4cdb-acfa-8f89666e1ada" providerId="ADAL" clId="{04078316-322C-4684-95F5-28C94EDD2623}" dt="2025-06-24T08:17:40.562" v="110" actId="27918"/>
        <pc:sldMkLst>
          <pc:docMk/>
          <pc:sldMk cId="2034807937" sldId="316"/>
        </pc:sldMkLst>
        <pc:spChg chg="mod">
          <ac:chgData name="Joanne Maguire" userId="bad6ee42-ea4a-4cdb-acfa-8f89666e1ada" providerId="ADAL" clId="{04078316-322C-4684-95F5-28C94EDD2623}" dt="2025-06-24T08:17:25.081" v="106" actId="20577"/>
          <ac:spMkLst>
            <pc:docMk/>
            <pc:sldMk cId="2034807937" sldId="316"/>
            <ac:spMk id="2" creationId="{9D6CCB0E-47C9-825F-3E05-7FC95C3886D1}"/>
          </ac:spMkLst>
        </pc:spChg>
      </pc:sldChg>
      <pc:sldChg chg="modSp mod">
        <pc:chgData name="Joanne Maguire" userId="bad6ee42-ea4a-4cdb-acfa-8f89666e1ada" providerId="ADAL" clId="{04078316-322C-4684-95F5-28C94EDD2623}" dt="2025-06-24T08:27:13.147" v="255" actId="27918"/>
        <pc:sldMkLst>
          <pc:docMk/>
          <pc:sldMk cId="3899190724" sldId="317"/>
        </pc:sldMkLst>
        <pc:spChg chg="mod">
          <ac:chgData name="Joanne Maguire" userId="bad6ee42-ea4a-4cdb-acfa-8f89666e1ada" providerId="ADAL" clId="{04078316-322C-4684-95F5-28C94EDD2623}" dt="2025-06-24T08:26:49.757" v="251" actId="20577"/>
          <ac:spMkLst>
            <pc:docMk/>
            <pc:sldMk cId="3899190724" sldId="317"/>
            <ac:spMk id="7" creationId="{557CE086-2507-7005-B428-F4592EF18B9B}"/>
          </ac:spMkLst>
        </pc:spChg>
      </pc:sldChg>
      <pc:sldChg chg="modSp mod">
        <pc:chgData name="Joanne Maguire" userId="bad6ee42-ea4a-4cdb-acfa-8f89666e1ada" providerId="ADAL" clId="{04078316-322C-4684-95F5-28C94EDD2623}" dt="2025-06-24T08:25:40.021" v="223" actId="27918"/>
        <pc:sldMkLst>
          <pc:docMk/>
          <pc:sldMk cId="1035360151" sldId="318"/>
        </pc:sldMkLst>
        <pc:spChg chg="mod">
          <ac:chgData name="Joanne Maguire" userId="bad6ee42-ea4a-4cdb-acfa-8f89666e1ada" providerId="ADAL" clId="{04078316-322C-4684-95F5-28C94EDD2623}" dt="2025-06-24T08:24:28.641" v="212" actId="20577"/>
          <ac:spMkLst>
            <pc:docMk/>
            <pc:sldMk cId="1035360151" sldId="318"/>
            <ac:spMk id="7" creationId="{EB6C4802-AA01-0144-CC45-964668C8D3D3}"/>
          </ac:spMkLst>
        </pc:spChg>
      </pc:sldChg>
      <pc:sldChg chg="modSp mod">
        <pc:chgData name="Joanne Maguire" userId="bad6ee42-ea4a-4cdb-acfa-8f89666e1ada" providerId="ADAL" clId="{04078316-322C-4684-95F5-28C94EDD2623}" dt="2025-06-24T08:26:28.926" v="241" actId="20577"/>
        <pc:sldMkLst>
          <pc:docMk/>
          <pc:sldMk cId="3021492030" sldId="319"/>
        </pc:sldMkLst>
        <pc:spChg chg="mod">
          <ac:chgData name="Joanne Maguire" userId="bad6ee42-ea4a-4cdb-acfa-8f89666e1ada" providerId="ADAL" clId="{04078316-322C-4684-95F5-28C94EDD2623}" dt="2025-06-24T08:26:28.926" v="241" actId="20577"/>
          <ac:spMkLst>
            <pc:docMk/>
            <pc:sldMk cId="3021492030" sldId="319"/>
            <ac:spMk id="8" creationId="{B4A2EF89-510C-D7B1-0BD4-B4BABBC70ABA}"/>
          </ac:spMkLst>
        </pc:spChg>
      </pc:sldChg>
      <pc:sldChg chg="modSp mod">
        <pc:chgData name="Joanne Maguire" userId="bad6ee42-ea4a-4cdb-acfa-8f89666e1ada" providerId="ADAL" clId="{04078316-322C-4684-95F5-28C94EDD2623}" dt="2025-06-24T08:21:45.202" v="168" actId="27918"/>
        <pc:sldMkLst>
          <pc:docMk/>
          <pc:sldMk cId="30302178" sldId="320"/>
        </pc:sldMkLst>
        <pc:spChg chg="mod">
          <ac:chgData name="Joanne Maguire" userId="bad6ee42-ea4a-4cdb-acfa-8f89666e1ada" providerId="ADAL" clId="{04078316-322C-4684-95F5-28C94EDD2623}" dt="2025-06-24T08:21:08.486" v="161" actId="20577"/>
          <ac:spMkLst>
            <pc:docMk/>
            <pc:sldMk cId="30302178" sldId="320"/>
            <ac:spMk id="9" creationId="{E2C3990D-72CA-A7E7-792F-1750A7E44ACC}"/>
          </ac:spMkLst>
        </pc:spChg>
      </pc:sldChg>
      <pc:sldChg chg="modSp mod">
        <pc:chgData name="Joanne Maguire" userId="bad6ee42-ea4a-4cdb-acfa-8f89666e1ada" providerId="ADAL" clId="{04078316-322C-4684-95F5-28C94EDD2623}" dt="2025-06-24T08:29:29.522" v="298" actId="27918"/>
        <pc:sldMkLst>
          <pc:docMk/>
          <pc:sldMk cId="1882500360" sldId="321"/>
        </pc:sldMkLst>
        <pc:spChg chg="mod">
          <ac:chgData name="Joanne Maguire" userId="bad6ee42-ea4a-4cdb-acfa-8f89666e1ada" providerId="ADAL" clId="{04078316-322C-4684-95F5-28C94EDD2623}" dt="2025-06-24T08:24:12.977" v="200" actId="20577"/>
          <ac:spMkLst>
            <pc:docMk/>
            <pc:sldMk cId="1882500360" sldId="321"/>
            <ac:spMk id="8" creationId="{50F99269-F78B-E8E1-9B31-E93410FCB5E6}"/>
          </ac:spMkLst>
        </pc:spChg>
      </pc:sldChg>
      <pc:sldChg chg="modSp mod">
        <pc:chgData name="Joanne Maguire" userId="bad6ee42-ea4a-4cdb-acfa-8f89666e1ada" providerId="ADAL" clId="{04078316-322C-4684-95F5-28C94EDD2623}" dt="2025-06-24T08:28:47.999" v="281" actId="20577"/>
        <pc:sldMkLst>
          <pc:docMk/>
          <pc:sldMk cId="2337832618" sldId="322"/>
        </pc:sldMkLst>
        <pc:spChg chg="mod">
          <ac:chgData name="Joanne Maguire" userId="bad6ee42-ea4a-4cdb-acfa-8f89666e1ada" providerId="ADAL" clId="{04078316-322C-4684-95F5-28C94EDD2623}" dt="2025-06-24T08:28:47.999" v="281" actId="20577"/>
          <ac:spMkLst>
            <pc:docMk/>
            <pc:sldMk cId="2337832618" sldId="322"/>
            <ac:spMk id="6" creationId="{B71BB286-2192-9B5E-99AF-CD5DEE8AD383}"/>
          </ac:spMkLst>
        </pc:spChg>
      </pc:sldChg>
      <pc:sldChg chg="modSp mod">
        <pc:chgData name="Joanne Maguire" userId="bad6ee42-ea4a-4cdb-acfa-8f89666e1ada" providerId="ADAL" clId="{04078316-322C-4684-95F5-28C94EDD2623}" dt="2025-06-24T08:27:45.413" v="268" actId="27918"/>
        <pc:sldMkLst>
          <pc:docMk/>
          <pc:sldMk cId="2136369051" sldId="323"/>
        </pc:sldMkLst>
        <pc:spChg chg="mod">
          <ac:chgData name="Joanne Maguire" userId="bad6ee42-ea4a-4cdb-acfa-8f89666e1ada" providerId="ADAL" clId="{04078316-322C-4684-95F5-28C94EDD2623}" dt="2025-06-24T08:27:36.238" v="265" actId="20577"/>
          <ac:spMkLst>
            <pc:docMk/>
            <pc:sldMk cId="2136369051" sldId="323"/>
            <ac:spMk id="6" creationId="{0211FC1A-934E-229F-9732-89053CC8A9A7}"/>
          </ac:spMkLst>
        </pc:spChg>
      </pc:sldChg>
      <pc:sldChg chg="modSp mod">
        <pc:chgData name="Joanne Maguire" userId="bad6ee42-ea4a-4cdb-acfa-8f89666e1ada" providerId="ADAL" clId="{04078316-322C-4684-95F5-28C94EDD2623}" dt="2025-06-24T08:19:10.189" v="134" actId="27918"/>
        <pc:sldMkLst>
          <pc:docMk/>
          <pc:sldMk cId="1028231261" sldId="324"/>
        </pc:sldMkLst>
        <pc:spChg chg="mod">
          <ac:chgData name="Joanne Maguire" userId="bad6ee42-ea4a-4cdb-acfa-8f89666e1ada" providerId="ADAL" clId="{04078316-322C-4684-95F5-28C94EDD2623}" dt="2025-06-24T08:18:09.642" v="130" actId="20577"/>
          <ac:spMkLst>
            <pc:docMk/>
            <pc:sldMk cId="1028231261" sldId="324"/>
            <ac:spMk id="7" creationId="{3336CD64-9C50-3827-5578-A3FBE40FAB6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88045013370038E-2"/>
          <c:y val="3.0097461555685486E-2"/>
          <c:w val="0.95206521174250924"/>
          <c:h val="0.47795466072471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Solicitor Partner</c:v>
                </c:pt>
                <c:pt idx="1">
                  <c:v>Salaried or partial-equity Solicitor Partner</c:v>
                </c:pt>
                <c:pt idx="2">
                  <c:v>Solicitor (Not Partner)</c:v>
                </c:pt>
                <c:pt idx="3">
                  <c:v>Other Fee Earning Role</c:v>
                </c:pt>
                <c:pt idx="4">
                  <c:v>Role directly supporting a fee earner</c:v>
                </c:pt>
                <c:pt idx="5">
                  <c:v>Managerial role</c:v>
                </c:pt>
                <c:pt idx="6">
                  <c:v>IT/HR/Other coporate services role</c:v>
                </c:pt>
                <c:pt idx="7">
                  <c:v>Barrister</c:v>
                </c:pt>
                <c:pt idx="8">
                  <c:v>Chartered Legal Exec</c:v>
                </c:pt>
                <c:pt idx="9">
                  <c:v>Licensed Conveyancer </c:v>
                </c:pt>
                <c:pt idx="10">
                  <c:v>Patent or Trademark Attourney</c:v>
                </c:pt>
                <c:pt idx="11">
                  <c:v>Costs Lawyer</c:v>
                </c:pt>
                <c:pt idx="12">
                  <c:v>Notary</c:v>
                </c:pt>
                <c:pt idx="13">
                  <c:v>Prefer not to say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1">
                  <c:v>1</c:v>
                </c:pt>
                <c:pt idx="2">
                  <c:v>2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8-43D9-8BF7-A37C422EF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2022472"/>
        <c:axId val="572021032"/>
      </c:barChart>
      <c:catAx>
        <c:axId val="57202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021032"/>
        <c:crossesAt val="0"/>
        <c:auto val="1"/>
        <c:lblAlgn val="ctr"/>
        <c:lblOffset val="100"/>
        <c:noMultiLvlLbl val="0"/>
      </c:catAx>
      <c:valAx>
        <c:axId val="572021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022472"/>
        <c:crosses val="autoZero"/>
        <c:crossBetween val="between"/>
        <c:majorUnit val="1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State School (Selective)</c:v>
                </c:pt>
                <c:pt idx="1">
                  <c:v>State School (non-selective)</c:v>
                </c:pt>
                <c:pt idx="2">
                  <c:v>Independent</c:v>
                </c:pt>
                <c:pt idx="3">
                  <c:v>Independent (Bursary)</c:v>
                </c:pt>
                <c:pt idx="4">
                  <c:v>Attended Outside UK</c:v>
                </c:pt>
                <c:pt idx="5">
                  <c:v>Don't Know/Not Sure</c:v>
                </c:pt>
                <c:pt idx="6">
                  <c:v>Prefer not to say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</c:v>
                </c:pt>
                <c:pt idx="2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9-4ECD-AC2E-65CA4FCB87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State School (Selective)</c:v>
                </c:pt>
                <c:pt idx="1">
                  <c:v>State School (non-selective)</c:v>
                </c:pt>
                <c:pt idx="2">
                  <c:v>Independent</c:v>
                </c:pt>
                <c:pt idx="3">
                  <c:v>Independent (Bursary)</c:v>
                </c:pt>
                <c:pt idx="4">
                  <c:v>Attended Outside UK</c:v>
                </c:pt>
                <c:pt idx="5">
                  <c:v>Don't Know/Not Sure</c:v>
                </c:pt>
                <c:pt idx="6">
                  <c:v>Prefer not to say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0E49-4ECD-AC2E-65CA4FCB87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State School (Selective)</c:v>
                </c:pt>
                <c:pt idx="1">
                  <c:v>State School (non-selective)</c:v>
                </c:pt>
                <c:pt idx="2">
                  <c:v>Independent</c:v>
                </c:pt>
                <c:pt idx="3">
                  <c:v>Independent (Bursary)</c:v>
                </c:pt>
                <c:pt idx="4">
                  <c:v>Attended Outside UK</c:v>
                </c:pt>
                <c:pt idx="5">
                  <c:v>Don't Know/Not Sure</c:v>
                </c:pt>
                <c:pt idx="6">
                  <c:v>Prefer not to say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0E49-4ECD-AC2E-65CA4FCB8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0065000"/>
        <c:axId val="830064280"/>
      </c:barChart>
      <c:catAx>
        <c:axId val="83006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064280"/>
        <c:crosses val="autoZero"/>
        <c:auto val="1"/>
        <c:lblAlgn val="ctr"/>
        <c:lblOffset val="100"/>
        <c:noMultiLvlLbl val="0"/>
      </c:catAx>
      <c:valAx>
        <c:axId val="83006428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0650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No, neither </c:v>
                </c:pt>
                <c:pt idx="1">
                  <c:v>Yes, one or both</c:v>
                </c:pt>
                <c:pt idx="2">
                  <c:v>Don’t know/Not sure</c:v>
                </c:pt>
                <c:pt idx="3">
                  <c:v>Prefer not to say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92-425F-8A3B-E6F481C14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3540632"/>
        <c:axId val="823538112"/>
      </c:barChart>
      <c:catAx>
        <c:axId val="82354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538112"/>
        <c:crosses val="autoZero"/>
        <c:auto val="1"/>
        <c:lblAlgn val="ctr"/>
        <c:lblOffset val="100"/>
        <c:noMultiLvlLbl val="0"/>
      </c:catAx>
      <c:valAx>
        <c:axId val="82353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540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Professional</c:v>
                </c:pt>
                <c:pt idx="1">
                  <c:v>Managerial</c:v>
                </c:pt>
                <c:pt idx="2">
                  <c:v>Clerical</c:v>
                </c:pt>
                <c:pt idx="3">
                  <c:v>Technical/Craft </c:v>
                </c:pt>
                <c:pt idx="4">
                  <c:v>Manual/Service</c:v>
                </c:pt>
                <c:pt idx="5">
                  <c:v>SME Owners</c:v>
                </c:pt>
                <c:pt idx="6">
                  <c:v>Long Term Unemployed</c:v>
                </c:pt>
                <c:pt idx="7">
                  <c:v>Other</c:v>
                </c:pt>
                <c:pt idx="8">
                  <c:v>Prefer not to say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6-4CDA-9006-ACA1B6D18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5566280"/>
        <c:axId val="735567360"/>
      </c:barChart>
      <c:catAx>
        <c:axId val="73556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567360"/>
        <c:crosses val="autoZero"/>
        <c:auto val="1"/>
        <c:lblAlgn val="ctr"/>
        <c:lblOffset val="100"/>
        <c:noMultiLvlLbl val="0"/>
      </c:catAx>
      <c:valAx>
        <c:axId val="73556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5662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Prefer not to say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09-4A3C-80FD-0103B0EC4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9221912"/>
        <c:axId val="459221552"/>
      </c:barChart>
      <c:catAx>
        <c:axId val="45922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221552"/>
        <c:crosses val="autoZero"/>
        <c:auto val="1"/>
        <c:lblAlgn val="ctr"/>
        <c:lblOffset val="100"/>
        <c:noMultiLvlLbl val="0"/>
      </c:catAx>
      <c:valAx>
        <c:axId val="45922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221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</c:v>
                </c:pt>
                <c:pt idx="1">
                  <c:v>Yes, 1-19 hours per week</c:v>
                </c:pt>
                <c:pt idx="2">
                  <c:v>Yes, 20-49 hours per week</c:v>
                </c:pt>
                <c:pt idx="3">
                  <c:v>Yes, 50 or more hours per week</c:v>
                </c:pt>
                <c:pt idx="4">
                  <c:v>Prefer not to say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0-4BAD-B7B9-70E017FD7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5043848"/>
        <c:axId val="865046368"/>
      </c:barChart>
      <c:catAx>
        <c:axId val="86504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5046368"/>
        <c:crosses val="autoZero"/>
        <c:auto val="1"/>
        <c:lblAlgn val="ctr"/>
        <c:lblOffset val="100"/>
        <c:noMultiLvlLbl val="0"/>
      </c:catAx>
      <c:valAx>
        <c:axId val="86504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504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  <c:pt idx="6">
                  <c:v>Prefer not to say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14-4631-B423-E7EAF5321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8592000"/>
        <c:axId val="758595240"/>
      </c:barChart>
      <c:catAx>
        <c:axId val="75859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595240"/>
        <c:crosses val="autoZero"/>
        <c:auto val="1"/>
        <c:lblAlgn val="ctr"/>
        <c:lblOffset val="100"/>
        <c:noMultiLvlLbl val="0"/>
      </c:catAx>
      <c:valAx>
        <c:axId val="758595240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5920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Male</c:v>
                </c:pt>
                <c:pt idx="1">
                  <c:v>Female</c:v>
                </c:pt>
                <c:pt idx="2">
                  <c:v>Other preferred description</c:v>
                </c:pt>
                <c:pt idx="3">
                  <c:v>Prefer not to say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B5-47E6-8063-83F85C267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9788888"/>
        <c:axId val="759790328"/>
      </c:barChart>
      <c:catAx>
        <c:axId val="75978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790328"/>
        <c:crosses val="autoZero"/>
        <c:auto val="1"/>
        <c:lblAlgn val="ctr"/>
        <c:lblOffset val="100"/>
        <c:noMultiLvlLbl val="0"/>
      </c:catAx>
      <c:valAx>
        <c:axId val="75979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788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Prefer no to say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34-4A0B-8543-C5B8F8392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639752"/>
        <c:axId val="458637232"/>
      </c:barChart>
      <c:catAx>
        <c:axId val="45863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637232"/>
        <c:crosses val="autoZero"/>
        <c:auto val="1"/>
        <c:lblAlgn val="ctr"/>
        <c:lblOffset val="100"/>
        <c:noMultiLvlLbl val="0"/>
      </c:catAx>
      <c:valAx>
        <c:axId val="45863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639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Prefer not to say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A-4DBC-826A-4E19C2FB0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692952"/>
        <c:axId val="458695832"/>
      </c:barChart>
      <c:catAx>
        <c:axId val="45869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695832"/>
        <c:crosses val="autoZero"/>
        <c:auto val="1"/>
        <c:lblAlgn val="ctr"/>
        <c:lblOffset val="100"/>
        <c:noMultiLvlLbl val="0"/>
      </c:catAx>
      <c:valAx>
        <c:axId val="458695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692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Yes, limited a lot</c:v>
                </c:pt>
                <c:pt idx="1">
                  <c:v>Yes, limited a little</c:v>
                </c:pt>
                <c:pt idx="2">
                  <c:v>No</c:v>
                </c:pt>
                <c:pt idx="3">
                  <c:v>Prefer not to say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42-4C73-B350-A97124562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119456"/>
        <c:axId val="458118736"/>
      </c:barChart>
      <c:catAx>
        <c:axId val="45811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18736"/>
        <c:crosses val="autoZero"/>
        <c:auto val="1"/>
        <c:lblAlgn val="ctr"/>
        <c:lblOffset val="100"/>
        <c:noMultiLvlLbl val="0"/>
      </c:catAx>
      <c:valAx>
        <c:axId val="45811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1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Asian/Asian British</c:v>
                </c:pt>
                <c:pt idx="1">
                  <c:v>Black/Black British</c:v>
                </c:pt>
                <c:pt idx="2">
                  <c:v>Mixed/Multipe Ethic Group</c:v>
                </c:pt>
                <c:pt idx="3">
                  <c:v>White</c:v>
                </c:pt>
                <c:pt idx="4">
                  <c:v>Other Ethnic Group</c:v>
                </c:pt>
                <c:pt idx="5">
                  <c:v>Prefer not to say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3">
                  <c:v>11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8-4DEE-9392-C4172A77D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414184"/>
        <c:axId val="507409504"/>
      </c:barChart>
      <c:catAx>
        <c:axId val="50741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409504"/>
        <c:crosses val="autoZero"/>
        <c:auto val="1"/>
        <c:lblAlgn val="ctr"/>
        <c:lblOffset val="100"/>
        <c:noMultiLvlLbl val="0"/>
      </c:catAx>
      <c:valAx>
        <c:axId val="50740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41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No religion or belief</c:v>
                </c:pt>
                <c:pt idx="1">
                  <c:v>Buddhist</c:v>
                </c:pt>
                <c:pt idx="2">
                  <c:v>Christian</c:v>
                </c:pt>
                <c:pt idx="3">
                  <c:v>Hundu</c:v>
                </c:pt>
                <c:pt idx="4">
                  <c:v>Jewish</c:v>
                </c:pt>
                <c:pt idx="5">
                  <c:v>Muslim</c:v>
                </c:pt>
                <c:pt idx="6">
                  <c:v>Sikh</c:v>
                </c:pt>
                <c:pt idx="7">
                  <c:v>Any other religion or belief</c:v>
                </c:pt>
                <c:pt idx="8">
                  <c:v>Prefer not to say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2">
                  <c:v>6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C-4F22-B38E-F8BC15665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1303616"/>
        <c:axId val="731303976"/>
      </c:barChart>
      <c:catAx>
        <c:axId val="73130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03976"/>
        <c:crosses val="autoZero"/>
        <c:auto val="1"/>
        <c:lblAlgn val="ctr"/>
        <c:lblOffset val="100"/>
        <c:noMultiLvlLbl val="0"/>
      </c:catAx>
      <c:valAx>
        <c:axId val="73130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Bi</c:v>
                </c:pt>
                <c:pt idx="1">
                  <c:v>Gay/Lesbian</c:v>
                </c:pt>
                <c:pt idx="2">
                  <c:v>Heterosexual</c:v>
                </c:pt>
                <c:pt idx="3">
                  <c:v>Other preferred description</c:v>
                </c:pt>
                <c:pt idx="4">
                  <c:v>Prefer not to say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2">
                  <c:v>10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D6-4897-A77B-486CF45E0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178008"/>
        <c:axId val="343180888"/>
      </c:barChart>
      <c:catAx>
        <c:axId val="34317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180888"/>
        <c:crosses val="autoZero"/>
        <c:auto val="1"/>
        <c:lblAlgn val="ctr"/>
        <c:lblOffset val="100"/>
        <c:noMultiLvlLbl val="0"/>
      </c:catAx>
      <c:valAx>
        <c:axId val="343180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17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86346-59A2-4282-9A64-05524C79D8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1D54C-AFC8-47F5-B030-A8ED60D08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6B27D-C1ED-4C55-9062-2279210E96ED}" type="datetime1">
              <a:rPr lang="en-GB" smtClean="0"/>
              <a:t>24/06/2025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D8396-DC49-433C-84C0-BD573781E5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A06B3-9442-49D9-BE03-080DCCEA19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AD26-F754-4E27-9D95-B069583AB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8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1EAF8-BEF3-4EDD-99CF-6435314FE1C9}" type="datetime1">
              <a:rPr lang="en-GB" smtClean="0"/>
              <a:pPr/>
              <a:t>24/06/2025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72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060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792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62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45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021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50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7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1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120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493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14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826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136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7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US" spc="400" dirty="0"/>
              <a:t>M</a:t>
            </a:r>
            <a:r>
              <a:rPr lang="en-GB" spc="400" dirty="0"/>
              <a:t>IS Legal</a:t>
            </a:r>
            <a:br>
              <a:rPr lang="en-GB" spc="400" dirty="0"/>
            </a:br>
            <a:r>
              <a:rPr lang="en-GB" spc="400" dirty="0"/>
              <a:t>Services</a:t>
            </a:r>
            <a:br>
              <a:rPr lang="en-GB" spc="400" dirty="0"/>
            </a:br>
            <a:r>
              <a:rPr lang="en-GB" spc="400" dirty="0"/>
              <a:t>limited  </a:t>
            </a:r>
            <a:br>
              <a:rPr lang="en-GB" spc="400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spc="400" dirty="0"/>
              <a:t>Diversity Data </a:t>
            </a:r>
            <a:br>
              <a:rPr lang="en-GB" spc="400" dirty="0"/>
            </a:br>
            <a:r>
              <a:rPr lang="en-GB" spc="400" dirty="0"/>
              <a:t>June 2025</a:t>
            </a:r>
            <a:endParaRPr lang="en-GB" dirty="0"/>
          </a:p>
        </p:txBody>
      </p:sp>
      <p:pic>
        <p:nvPicPr>
          <p:cNvPr id="5" name="Picture 4" descr="A red and blue text on a white background">
            <a:extLst>
              <a:ext uri="{FF2B5EF4-FFF2-40B4-BE49-F238E27FC236}">
                <a16:creationId xmlns:a16="http://schemas.microsoft.com/office/drawing/2014/main" id="{24E548E1-81E4-AE7A-7A41-0669C45E2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0" y="752792"/>
            <a:ext cx="4864100" cy="267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B2ECF87-B512-5FD7-B2AE-ED05EBC070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302832"/>
              </p:ext>
            </p:extLst>
          </p:nvPr>
        </p:nvGraphicFramePr>
        <p:xfrm>
          <a:off x="537882" y="1237130"/>
          <a:ext cx="10815918" cy="4901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1C6E7D-0FAF-D596-A67B-7A8AB0D8965E}"/>
              </a:ext>
            </a:extLst>
          </p:cNvPr>
          <p:cNvSpPr txBox="1"/>
          <p:nvPr/>
        </p:nvSpPr>
        <p:spPr>
          <a:xfrm>
            <a:off x="5656217" y="366104"/>
            <a:ext cx="5199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Sexual Orientation 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B4A2EF89-510C-D7B1-0BD4-B4BABBC70ABA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24-06-2025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78FB4-0AD8-066D-9778-02BBF06200AB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10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9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A70B0C7-5E6D-95EF-157C-35C694487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690624"/>
              </p:ext>
            </p:extLst>
          </p:nvPr>
        </p:nvGraphicFramePr>
        <p:xfrm>
          <a:off x="658368" y="1372118"/>
          <a:ext cx="10300985" cy="5067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C4802-AA01-0144-CC45-964668C8D3D3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24-06-2025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8D97F-5CB2-8B00-EE2A-A18EA08FA426}"/>
              </a:ext>
            </a:extLst>
          </p:cNvPr>
          <p:cNvSpPr txBox="1"/>
          <p:nvPr/>
        </p:nvSpPr>
        <p:spPr>
          <a:xfrm>
            <a:off x="4323806" y="418011"/>
            <a:ext cx="6413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 school attendance between ages 11-16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F4CF9C-A570-9AE3-99E6-7A99EE173797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11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6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9DB67EB-EC4D-F0E6-C149-7C18FDC0CB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906429"/>
              </p:ext>
            </p:extLst>
          </p:nvPr>
        </p:nvGraphicFramePr>
        <p:xfrm>
          <a:off x="992777" y="1619794"/>
          <a:ext cx="9966960" cy="475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7CE086-2507-7005-B428-F4592EF18B9B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24-06-2025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E0D84-FC57-5FD9-1E69-24EF07C42879}"/>
              </a:ext>
            </a:extLst>
          </p:cNvPr>
          <p:cNvSpPr txBox="1"/>
          <p:nvPr/>
        </p:nvSpPr>
        <p:spPr>
          <a:xfrm>
            <a:off x="5016137" y="566293"/>
            <a:ext cx="5826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staff members whose parents attended university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314ADA-7F0E-718F-8EAF-3107F94C4883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12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9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AEF770D-D5B6-4D97-A311-627DA19285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586771"/>
              </p:ext>
            </p:extLst>
          </p:nvPr>
        </p:nvGraphicFramePr>
        <p:xfrm>
          <a:off x="658368" y="1403144"/>
          <a:ext cx="10879208" cy="506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1F1C0B-F8D6-B041-67DF-722C3A64232E}"/>
              </a:ext>
            </a:extLst>
          </p:cNvPr>
          <p:cNvSpPr txBox="1"/>
          <p:nvPr/>
        </p:nvSpPr>
        <p:spPr>
          <a:xfrm>
            <a:off x="5068389" y="692331"/>
            <a:ext cx="5695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 parental occupations 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0F99269-F78B-E8E1-9B31-E93410FCB5E6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24-06-2025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8E4D1-8A05-6A21-7346-4FC49C4F97A8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13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0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B39CFC0-50FB-6717-4E2D-A0F11423A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252442"/>
              </p:ext>
            </p:extLst>
          </p:nvPr>
        </p:nvGraphicFramePr>
        <p:xfrm>
          <a:off x="587829" y="1672046"/>
          <a:ext cx="10895959" cy="446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8C42C5-61E3-D700-87E8-012AB13D6459}"/>
              </a:ext>
            </a:extLst>
          </p:cNvPr>
          <p:cNvSpPr txBox="1"/>
          <p:nvPr/>
        </p:nvSpPr>
        <p:spPr>
          <a:xfrm>
            <a:off x="5408023" y="757646"/>
            <a:ext cx="538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staff who are primary carer for child/children under 18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0211FC1A-934E-229F-9732-89053CC8A9A7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24-06-2025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DE09B06A-6EA9-298D-1865-E25A84F897E1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14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6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14655E4-262E-0D8B-1C0F-95979A879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5913179"/>
              </p:ext>
            </p:extLst>
          </p:nvPr>
        </p:nvGraphicFramePr>
        <p:xfrm>
          <a:off x="705394" y="1523797"/>
          <a:ext cx="10332720" cy="461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5B99F4-C5B1-4975-D532-DC2D743492D7}"/>
              </a:ext>
            </a:extLst>
          </p:cNvPr>
          <p:cNvSpPr txBox="1"/>
          <p:nvPr/>
        </p:nvSpPr>
        <p:spPr>
          <a:xfrm>
            <a:off x="4552406" y="323468"/>
            <a:ext cx="6165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staff who look after or care for someone with long term Physical or Mental ill health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B71BB286-2192-9B5E-99AF-CD5DEE8AD383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24-06-2025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4B67738-91F0-9A77-C58D-D75EC3D5F666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15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32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692474E6-3035-46B8-9C05-9B4204E8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dirty="0"/>
              <a:t>24-06-2025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16</a:t>
            </a:fld>
            <a:endParaRPr lang="en-GB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dirty="0"/>
              <a:t>MIS Legal – Diversity Data 2025</a:t>
            </a:r>
          </a:p>
        </p:txBody>
      </p:sp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347" b="347"/>
          <a:stretch/>
        </p:blipFill>
        <p:spPr/>
      </p:pic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16" r="16"/>
          <a:stretch/>
        </p:blipFill>
        <p:spPr/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 t="108" b="108"/>
          <a:stretch/>
        </p:blipFill>
        <p:spPr/>
      </p:pic>
      <p:pic>
        <p:nvPicPr>
          <p:cNvPr id="5" name="Picture 4" descr="A red and blue text on a white background">
            <a:extLst>
              <a:ext uri="{FF2B5EF4-FFF2-40B4-BE49-F238E27FC236}">
                <a16:creationId xmlns:a16="http://schemas.microsoft.com/office/drawing/2014/main" id="{3E0CFF88-7403-FDF2-F11B-BC3938D295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2655" y="624340"/>
            <a:ext cx="5276088" cy="24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24/06/2025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/>
              <a:t>2</a:t>
            </a:fld>
            <a:endParaRPr lang="en-GB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A415A3E-0410-2ABD-2929-0AD6DB02A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944440"/>
              </p:ext>
            </p:extLst>
          </p:nvPr>
        </p:nvGraphicFramePr>
        <p:xfrm>
          <a:off x="988142" y="899652"/>
          <a:ext cx="10589341" cy="561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D186552-4E31-9DF4-D716-C30BEDD90485}"/>
              </a:ext>
            </a:extLst>
          </p:cNvPr>
          <p:cNvSpPr txBox="1"/>
          <p:nvPr/>
        </p:nvSpPr>
        <p:spPr>
          <a:xfrm>
            <a:off x="5528187" y="201168"/>
            <a:ext cx="535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Role Categories</a:t>
            </a:r>
            <a:endParaRPr lang="en-GB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5DB9E49-FE62-CBA3-79F3-7DE7CA91E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657425"/>
              </p:ext>
            </p:extLst>
          </p:nvPr>
        </p:nvGraphicFramePr>
        <p:xfrm>
          <a:off x="733646" y="1029382"/>
          <a:ext cx="1004776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BBDEAA7-C689-E421-B671-FD1BC19DAE9F}"/>
              </a:ext>
            </a:extLst>
          </p:cNvPr>
          <p:cNvSpPr txBox="1"/>
          <p:nvPr/>
        </p:nvSpPr>
        <p:spPr>
          <a:xfrm>
            <a:off x="3760839" y="444607"/>
            <a:ext cx="6592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Distribution</a:t>
            </a:r>
            <a:endParaRPr lang="en-GB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D0A656FA-567E-0A57-7557-7C2676E5747F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24/06/2025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1A2030C4-792C-4A4D-5231-208756CB3ED8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3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DC95BC3-45EE-E250-61D2-83179D35A6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430870"/>
              </p:ext>
            </p:extLst>
          </p:nvPr>
        </p:nvGraphicFramePr>
        <p:xfrm>
          <a:off x="808074" y="1297858"/>
          <a:ext cx="9351926" cy="484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77777B3-C3B9-2B96-D62D-FA82FD7F0995}"/>
              </a:ext>
            </a:extLst>
          </p:cNvPr>
          <p:cNvSpPr txBox="1"/>
          <p:nvPr/>
        </p:nvSpPr>
        <p:spPr>
          <a:xfrm>
            <a:off x="4291781" y="530942"/>
            <a:ext cx="5840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Gender Breakdown</a:t>
            </a:r>
            <a:endParaRPr lang="en-GB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9D6CCB0E-47C9-825F-3E05-7FC95C3886D1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24/06/2025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9233B722-11E2-4C1D-3A83-22BC254AA066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4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0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7373F0F-E913-DD4F-CB22-3A2EF492D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557524"/>
              </p:ext>
            </p:extLst>
          </p:nvPr>
        </p:nvGraphicFramePr>
        <p:xfrm>
          <a:off x="551330" y="1452282"/>
          <a:ext cx="10267576" cy="480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36CD64-9C50-3827-5578-A3FBE40FAB64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24/06/2025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3E54569-D332-DE82-D1EC-F4A72B83AC4D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5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A57DF-F8D7-4941-E75A-7F2663D7F05E}"/>
              </a:ext>
            </a:extLst>
          </p:cNvPr>
          <p:cNvSpPr txBox="1"/>
          <p:nvPr/>
        </p:nvSpPr>
        <p:spPr>
          <a:xfrm>
            <a:off x="3657600" y="566293"/>
            <a:ext cx="705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staff who identify as same sex registered at birth</a:t>
            </a:r>
          </a:p>
        </p:txBody>
      </p:sp>
    </p:spTree>
    <p:extLst>
      <p:ext uri="{BB962C8B-B14F-4D97-AF65-F5344CB8AC3E}">
        <p14:creationId xmlns:p14="http://schemas.microsoft.com/office/powerpoint/2010/main" val="102823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5BCEA8B-7377-27F5-ED0D-B57F107B0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380631"/>
              </p:ext>
            </p:extLst>
          </p:nvPr>
        </p:nvGraphicFramePr>
        <p:xfrm>
          <a:off x="1476103" y="1293223"/>
          <a:ext cx="9313817" cy="484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C3C8CE-B950-94AD-4D69-9A788926C584}"/>
              </a:ext>
            </a:extLst>
          </p:cNvPr>
          <p:cNvSpPr txBox="1"/>
          <p:nvPr/>
        </p:nvSpPr>
        <p:spPr>
          <a:xfrm>
            <a:off x="4624251" y="404949"/>
            <a:ext cx="6152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staff consider themselves to have a disability?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0702BFD8-E4F0-5D57-3233-3374115DD183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24-06-2025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D1E07618-FA4E-D4E3-1BBF-460004FC39FA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6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1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5B4889F-7E99-EE2F-7E47-ABA26DADE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076101"/>
              </p:ext>
            </p:extLst>
          </p:nvPr>
        </p:nvGraphicFramePr>
        <p:xfrm>
          <a:off x="1463040" y="1554480"/>
          <a:ext cx="9326880" cy="458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6E277D8-5AAA-197F-E8DC-1D752CDE816F}"/>
              </a:ext>
            </a:extLst>
          </p:cNvPr>
          <p:cNvSpPr txBox="1"/>
          <p:nvPr/>
        </p:nvSpPr>
        <p:spPr>
          <a:xfrm>
            <a:off x="3788229" y="548640"/>
            <a:ext cx="6949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staff believe their daily activities are limited due to a health problem or disability which as lasted to expected to last at least 12 months? 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AE2F8660-F48C-AE84-5047-397FED26013F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24-06-2025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61F3D976-B7DC-FCA2-A1D5-1BE5042B5E4D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7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1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5E613E7-1663-2DB1-290B-4BCD03AF6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796661"/>
              </p:ext>
            </p:extLst>
          </p:nvPr>
        </p:nvGraphicFramePr>
        <p:xfrm>
          <a:off x="658368" y="1331259"/>
          <a:ext cx="10695431" cy="4807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10A0-0FA5-AE52-9BA0-905426C1B522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28/06/2023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06B0BC-7905-6963-AC78-BFE0E64BFBD1}"/>
              </a:ext>
            </a:extLst>
          </p:cNvPr>
          <p:cNvSpPr txBox="1"/>
          <p:nvPr/>
        </p:nvSpPr>
        <p:spPr>
          <a:xfrm>
            <a:off x="4545874" y="566293"/>
            <a:ext cx="5865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Ethnic Background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43018D-1859-9F43-CA3E-17371F74F134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8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7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1B16F89-6D4C-1299-B45A-CD6AC6285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341347"/>
              </p:ext>
            </p:extLst>
          </p:nvPr>
        </p:nvGraphicFramePr>
        <p:xfrm>
          <a:off x="953589" y="1277471"/>
          <a:ext cx="10400211" cy="486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94FB14A-16C7-F84E-8748-C1E0FAC99F23}"/>
              </a:ext>
            </a:extLst>
          </p:cNvPr>
          <p:cNvSpPr txBox="1"/>
          <p:nvPr/>
        </p:nvSpPr>
        <p:spPr>
          <a:xfrm>
            <a:off x="5159829" y="566293"/>
            <a:ext cx="500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Religious Background 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E2C3990D-72CA-A7E7-792F-1750A7E44ACC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24-06-2025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6FE8355-C204-3929-E945-4785B78BD3CA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9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17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86_TF89338750_Win32" id="{41E8F413-9A18-4BDF-B28A-7CD5BF285DD4}" vid="{F5763C4E-78C1-4EFB-B9F5-2F4B07C76D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264</TotalTime>
  <Words>171</Words>
  <Application>Microsoft Office PowerPoint</Application>
  <PresentationFormat>Widescreen</PresentationFormat>
  <Paragraphs>62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Univers</vt:lpstr>
      <vt:lpstr>GradientUnivers</vt:lpstr>
      <vt:lpstr>MIS Legal Services limited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Legal</dc:title>
  <dc:creator>Joanne Maguire</dc:creator>
  <cp:lastModifiedBy>Joanne Maguire</cp:lastModifiedBy>
  <cp:revision>2</cp:revision>
  <dcterms:created xsi:type="dcterms:W3CDTF">2023-06-28T10:03:52Z</dcterms:created>
  <dcterms:modified xsi:type="dcterms:W3CDTF">2025-06-24T08:31:10Z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